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75" r:id="rId4"/>
  </p:sldMasterIdLst>
  <p:notesMasterIdLst>
    <p:notesMasterId r:id="rId20"/>
  </p:notesMasterIdLst>
  <p:handoutMasterIdLst>
    <p:handoutMasterId r:id="rId21"/>
  </p:handoutMasterIdLst>
  <p:sldIdLst>
    <p:sldId id="256" r:id="rId5"/>
    <p:sldId id="276" r:id="rId6"/>
    <p:sldId id="277" r:id="rId7"/>
    <p:sldId id="278" r:id="rId8"/>
    <p:sldId id="279" r:id="rId9"/>
    <p:sldId id="285" r:id="rId10"/>
    <p:sldId id="289" r:id="rId11"/>
    <p:sldId id="286" r:id="rId12"/>
    <p:sldId id="293" r:id="rId13"/>
    <p:sldId id="294" r:id="rId14"/>
    <p:sldId id="295" r:id="rId15"/>
    <p:sldId id="282" r:id="rId16"/>
    <p:sldId id="283" r:id="rId17"/>
    <p:sldId id="298" r:id="rId18"/>
    <p:sldId id="268" r:id="rId19"/>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 id="4" name="Mark Short" initials="MS" lastIdx="3" clrIdx="4">
    <p:extLst>
      <p:ext uri="{19B8F6BF-5375-455C-9EA6-DF929625EA0E}">
        <p15:presenceInfo xmlns:p15="http://schemas.microsoft.com/office/powerpoint/2012/main" userId="S-1-5-21-2127521184-1604012920-1887927527-22875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7"/>
    <a:srgbClr val="00188F"/>
    <a:srgbClr val="107C10"/>
    <a:srgbClr val="008272"/>
    <a:srgbClr val="B4009E"/>
    <a:srgbClr val="002050"/>
    <a:srgbClr val="00BCF2"/>
    <a:srgbClr val="525252"/>
    <a:srgbClr val="737373"/>
    <a:srgbClr val="E300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086C91A-AFB3-452D-9F5B-D488D66B2B67}" v="88" dt="2019-12-16T06:43:54.98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023" autoAdjust="0"/>
    <p:restoredTop sz="88056" autoAdjust="0"/>
  </p:normalViewPr>
  <p:slideViewPr>
    <p:cSldViewPr>
      <p:cViewPr varScale="1">
        <p:scale>
          <a:sx n="98" d="100"/>
          <a:sy n="98" d="100"/>
        </p:scale>
        <p:origin x="36" y="48"/>
      </p:cViewPr>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 d="1"/>
        <a:sy n="1" d="1"/>
      </p:scale>
      <p:origin x="0" y="0"/>
    </p:cViewPr>
  </p:sorterViewPr>
  <p:notesViewPr>
    <p:cSldViewPr showGuides="1">
      <p:cViewPr>
        <p:scale>
          <a:sx n="130" d="100"/>
          <a:sy n="130" d="100"/>
        </p:scale>
        <p:origin x="2922" y="-252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commentAuthors" Target="commentAuthors.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Zsolt Illes" userId="0519e88d-755a-4c6e-b8b2-9402d9b22509" providerId="ADAL" clId="{3086C91A-AFB3-452D-9F5B-D488D66B2B67}"/>
    <pc:docChg chg="undo custSel addSld delSld modSld sldOrd">
      <pc:chgData name="Zsolt Illes" userId="0519e88d-755a-4c6e-b8b2-9402d9b22509" providerId="ADAL" clId="{3086C91A-AFB3-452D-9F5B-D488D66B2B67}" dt="2019-12-16T15:22:54.499" v="1152" actId="20577"/>
      <pc:docMkLst>
        <pc:docMk/>
      </pc:docMkLst>
      <pc:sldChg chg="modSp">
        <pc:chgData name="Zsolt Illes" userId="0519e88d-755a-4c6e-b8b2-9402d9b22509" providerId="ADAL" clId="{3086C91A-AFB3-452D-9F5B-D488D66B2B67}" dt="2019-12-16T06:35:35.107" v="0"/>
        <pc:sldMkLst>
          <pc:docMk/>
          <pc:sldMk cId="1325058836" sldId="256"/>
        </pc:sldMkLst>
        <pc:spChg chg="mod">
          <ac:chgData name="Zsolt Illes" userId="0519e88d-755a-4c6e-b8b2-9402d9b22509" providerId="ADAL" clId="{3086C91A-AFB3-452D-9F5B-D488D66B2B67}" dt="2019-12-16T06:35:35.107" v="0"/>
          <ac:spMkLst>
            <pc:docMk/>
            <pc:sldMk cId="1325058836" sldId="256"/>
            <ac:spMk id="6" creationId="{00000000-0000-0000-0000-000000000000}"/>
          </ac:spMkLst>
        </pc:spChg>
      </pc:sldChg>
      <pc:sldChg chg="modSp">
        <pc:chgData name="Zsolt Illes" userId="0519e88d-755a-4c6e-b8b2-9402d9b22509" providerId="ADAL" clId="{3086C91A-AFB3-452D-9F5B-D488D66B2B67}" dt="2019-12-16T06:35:40.386" v="2" actId="20577"/>
        <pc:sldMkLst>
          <pc:docMk/>
          <pc:sldMk cId="2355728576" sldId="278"/>
        </pc:sldMkLst>
        <pc:spChg chg="mod">
          <ac:chgData name="Zsolt Illes" userId="0519e88d-755a-4c6e-b8b2-9402d9b22509" providerId="ADAL" clId="{3086C91A-AFB3-452D-9F5B-D488D66B2B67}" dt="2019-12-16T06:35:40.386" v="2" actId="20577"/>
          <ac:spMkLst>
            <pc:docMk/>
            <pc:sldMk cId="2355728576" sldId="278"/>
            <ac:spMk id="3" creationId="{4C7B2818-D4B6-49AF-BC6D-48A87C308A7A}"/>
          </ac:spMkLst>
        </pc:spChg>
      </pc:sldChg>
      <pc:sldChg chg="modSp">
        <pc:chgData name="Zsolt Illes" userId="0519e88d-755a-4c6e-b8b2-9402d9b22509" providerId="ADAL" clId="{3086C91A-AFB3-452D-9F5B-D488D66B2B67}" dt="2019-12-16T15:22:54.499" v="1152" actId="20577"/>
        <pc:sldMkLst>
          <pc:docMk/>
          <pc:sldMk cId="4152765703" sldId="279"/>
        </pc:sldMkLst>
        <pc:spChg chg="mod">
          <ac:chgData name="Zsolt Illes" userId="0519e88d-755a-4c6e-b8b2-9402d9b22509" providerId="ADAL" clId="{3086C91A-AFB3-452D-9F5B-D488D66B2B67}" dt="2019-12-16T15:22:54.499" v="1152" actId="20577"/>
          <ac:spMkLst>
            <pc:docMk/>
            <pc:sldMk cId="4152765703" sldId="279"/>
            <ac:spMk id="2" creationId="{E74CB095-6616-419A-82A6-55B75A7C1232}"/>
          </ac:spMkLst>
        </pc:spChg>
        <pc:spChg chg="mod">
          <ac:chgData name="Zsolt Illes" userId="0519e88d-755a-4c6e-b8b2-9402d9b22509" providerId="ADAL" clId="{3086C91A-AFB3-452D-9F5B-D488D66B2B67}" dt="2019-12-16T15:19:32.776" v="1130"/>
          <ac:spMkLst>
            <pc:docMk/>
            <pc:sldMk cId="4152765703" sldId="279"/>
            <ac:spMk id="4" creationId="{ED073236-61CF-4077-92F5-73974994C881}"/>
          </ac:spMkLst>
        </pc:spChg>
      </pc:sldChg>
      <pc:sldChg chg="del">
        <pc:chgData name="Zsolt Illes" userId="0519e88d-755a-4c6e-b8b2-9402d9b22509" providerId="ADAL" clId="{3086C91A-AFB3-452D-9F5B-D488D66B2B67}" dt="2019-12-16T06:44:14.599" v="304" actId="47"/>
        <pc:sldMkLst>
          <pc:docMk/>
          <pc:sldMk cId="2478975537" sldId="280"/>
        </pc:sldMkLst>
      </pc:sldChg>
      <pc:sldChg chg="del">
        <pc:chgData name="Zsolt Illes" userId="0519e88d-755a-4c6e-b8b2-9402d9b22509" providerId="ADAL" clId="{3086C91A-AFB3-452D-9F5B-D488D66B2B67}" dt="2019-12-16T06:44:14.599" v="304" actId="47"/>
        <pc:sldMkLst>
          <pc:docMk/>
          <pc:sldMk cId="4224862878" sldId="281"/>
        </pc:sldMkLst>
      </pc:sldChg>
      <pc:sldChg chg="modSp">
        <pc:chgData name="Zsolt Illes" userId="0519e88d-755a-4c6e-b8b2-9402d9b22509" providerId="ADAL" clId="{3086C91A-AFB3-452D-9F5B-D488D66B2B67}" dt="2019-12-16T15:20:18.831" v="1150"/>
        <pc:sldMkLst>
          <pc:docMk/>
          <pc:sldMk cId="1147957374" sldId="282"/>
        </pc:sldMkLst>
        <pc:spChg chg="mod">
          <ac:chgData name="Zsolt Illes" userId="0519e88d-755a-4c6e-b8b2-9402d9b22509" providerId="ADAL" clId="{3086C91A-AFB3-452D-9F5B-D488D66B2B67}" dt="2019-12-16T15:20:18.831" v="1150"/>
          <ac:spMkLst>
            <pc:docMk/>
            <pc:sldMk cId="1147957374" sldId="282"/>
            <ac:spMk id="3" creationId="{065DB3F3-B1C0-4A47-B824-7B6D35D60263}"/>
          </ac:spMkLst>
        </pc:spChg>
      </pc:sldChg>
      <pc:sldChg chg="modSp">
        <pc:chgData name="Zsolt Illes" userId="0519e88d-755a-4c6e-b8b2-9402d9b22509" providerId="ADAL" clId="{3086C91A-AFB3-452D-9F5B-D488D66B2B67}" dt="2019-12-16T15:17:00.182" v="850" actId="20577"/>
        <pc:sldMkLst>
          <pc:docMk/>
          <pc:sldMk cId="3550844832" sldId="283"/>
        </pc:sldMkLst>
        <pc:spChg chg="mod">
          <ac:chgData name="Zsolt Illes" userId="0519e88d-755a-4c6e-b8b2-9402d9b22509" providerId="ADAL" clId="{3086C91A-AFB3-452D-9F5B-D488D66B2B67}" dt="2019-12-16T15:17:00.182" v="850" actId="20577"/>
          <ac:spMkLst>
            <pc:docMk/>
            <pc:sldMk cId="3550844832" sldId="283"/>
            <ac:spMk id="3" creationId="{33236595-CAC9-445D-9666-E8C18A3531A2}"/>
          </ac:spMkLst>
        </pc:spChg>
      </pc:sldChg>
      <pc:sldChg chg="del">
        <pc:chgData name="Zsolt Illes" userId="0519e88d-755a-4c6e-b8b2-9402d9b22509" providerId="ADAL" clId="{3086C91A-AFB3-452D-9F5B-D488D66B2B67}" dt="2019-12-16T06:36:15.468" v="26" actId="47"/>
        <pc:sldMkLst>
          <pc:docMk/>
          <pc:sldMk cId="3265609812" sldId="284"/>
        </pc:sldMkLst>
      </pc:sldChg>
      <pc:sldChg chg="addSp modSp">
        <pc:chgData name="Zsolt Illes" userId="0519e88d-755a-4c6e-b8b2-9402d9b22509" providerId="ADAL" clId="{3086C91A-AFB3-452D-9F5B-D488D66B2B67}" dt="2019-12-16T06:39:02.690" v="115" actId="1036"/>
        <pc:sldMkLst>
          <pc:docMk/>
          <pc:sldMk cId="1375035114" sldId="285"/>
        </pc:sldMkLst>
        <pc:spChg chg="mod">
          <ac:chgData name="Zsolt Illes" userId="0519e88d-755a-4c6e-b8b2-9402d9b22509" providerId="ADAL" clId="{3086C91A-AFB3-452D-9F5B-D488D66B2B67}" dt="2019-12-16T06:38:22.943" v="97" actId="20577"/>
          <ac:spMkLst>
            <pc:docMk/>
            <pc:sldMk cId="1375035114" sldId="285"/>
            <ac:spMk id="2" creationId="{DE65FC8D-88C3-44B7-8187-E50AD2AEEBCF}"/>
          </ac:spMkLst>
        </pc:spChg>
        <pc:spChg chg="mod">
          <ac:chgData name="Zsolt Illes" userId="0519e88d-755a-4c6e-b8b2-9402d9b22509" providerId="ADAL" clId="{3086C91A-AFB3-452D-9F5B-D488D66B2B67}" dt="2019-12-16T06:38:48.126" v="102"/>
          <ac:spMkLst>
            <pc:docMk/>
            <pc:sldMk cId="1375035114" sldId="285"/>
            <ac:spMk id="3" creationId="{A59776B3-35B4-44CF-8DC7-B994C594CA74}"/>
          </ac:spMkLst>
        </pc:spChg>
        <pc:spChg chg="add mod">
          <ac:chgData name="Zsolt Illes" userId="0519e88d-755a-4c6e-b8b2-9402d9b22509" providerId="ADAL" clId="{3086C91A-AFB3-452D-9F5B-D488D66B2B67}" dt="2019-12-16T06:39:02.690" v="115" actId="1036"/>
          <ac:spMkLst>
            <pc:docMk/>
            <pc:sldMk cId="1375035114" sldId="285"/>
            <ac:spMk id="5" creationId="{ADE20166-73C3-4441-993F-DF0DCDD1ADE5}"/>
          </ac:spMkLst>
        </pc:spChg>
        <pc:spChg chg="add mod">
          <ac:chgData name="Zsolt Illes" userId="0519e88d-755a-4c6e-b8b2-9402d9b22509" providerId="ADAL" clId="{3086C91A-AFB3-452D-9F5B-D488D66B2B67}" dt="2019-12-16T06:39:02.690" v="115" actId="1036"/>
          <ac:spMkLst>
            <pc:docMk/>
            <pc:sldMk cId="1375035114" sldId="285"/>
            <ac:spMk id="6" creationId="{809E04B9-0EBA-447A-BEE7-02BCDA895782}"/>
          </ac:spMkLst>
        </pc:spChg>
        <pc:spChg chg="add mod">
          <ac:chgData name="Zsolt Illes" userId="0519e88d-755a-4c6e-b8b2-9402d9b22509" providerId="ADAL" clId="{3086C91A-AFB3-452D-9F5B-D488D66B2B67}" dt="2019-12-16T06:39:02.690" v="115" actId="1036"/>
          <ac:spMkLst>
            <pc:docMk/>
            <pc:sldMk cId="1375035114" sldId="285"/>
            <ac:spMk id="7" creationId="{0EC6CDF7-DAD2-4067-ADAD-478E79B00DD5}"/>
          </ac:spMkLst>
        </pc:spChg>
        <pc:spChg chg="add mod">
          <ac:chgData name="Zsolt Illes" userId="0519e88d-755a-4c6e-b8b2-9402d9b22509" providerId="ADAL" clId="{3086C91A-AFB3-452D-9F5B-D488D66B2B67}" dt="2019-12-16T06:39:02.690" v="115" actId="1036"/>
          <ac:spMkLst>
            <pc:docMk/>
            <pc:sldMk cId="1375035114" sldId="285"/>
            <ac:spMk id="8" creationId="{E4656CA7-BA30-4AFE-B10A-B5460B90A2D1}"/>
          </ac:spMkLst>
        </pc:spChg>
        <pc:spChg chg="add mod">
          <ac:chgData name="Zsolt Illes" userId="0519e88d-755a-4c6e-b8b2-9402d9b22509" providerId="ADAL" clId="{3086C91A-AFB3-452D-9F5B-D488D66B2B67}" dt="2019-12-16T06:39:02.690" v="115" actId="1036"/>
          <ac:spMkLst>
            <pc:docMk/>
            <pc:sldMk cId="1375035114" sldId="285"/>
            <ac:spMk id="9" creationId="{59C5D176-6DAA-4D98-B56C-21902ACB7013}"/>
          </ac:spMkLst>
        </pc:spChg>
        <pc:picChg chg="add mod">
          <ac:chgData name="Zsolt Illes" userId="0519e88d-755a-4c6e-b8b2-9402d9b22509" providerId="ADAL" clId="{3086C91A-AFB3-452D-9F5B-D488D66B2B67}" dt="2019-12-16T06:39:02.690" v="115" actId="1036"/>
          <ac:picMkLst>
            <pc:docMk/>
            <pc:sldMk cId="1375035114" sldId="285"/>
            <ac:picMk id="4" creationId="{59336AB2-9F25-453C-8DF4-F7801CE6305D}"/>
          </ac:picMkLst>
        </pc:picChg>
      </pc:sldChg>
      <pc:sldChg chg="addSp modSp ord">
        <pc:chgData name="Zsolt Illes" userId="0519e88d-755a-4c6e-b8b2-9402d9b22509" providerId="ADAL" clId="{3086C91A-AFB3-452D-9F5B-D488D66B2B67}" dt="2019-12-16T15:19:43.380" v="1134"/>
        <pc:sldMkLst>
          <pc:docMk/>
          <pc:sldMk cId="2184995908" sldId="286"/>
        </pc:sldMkLst>
        <pc:spChg chg="mod">
          <ac:chgData name="Zsolt Illes" userId="0519e88d-755a-4c6e-b8b2-9402d9b22509" providerId="ADAL" clId="{3086C91A-AFB3-452D-9F5B-D488D66B2B67}" dt="2019-12-16T06:40:50.246" v="153"/>
          <ac:spMkLst>
            <pc:docMk/>
            <pc:sldMk cId="2184995908" sldId="286"/>
            <ac:spMk id="2" creationId="{36DF89A1-FFA2-4E7C-A1A6-B57E8238325C}"/>
          </ac:spMkLst>
        </pc:spChg>
        <pc:spChg chg="mod">
          <ac:chgData name="Zsolt Illes" userId="0519e88d-755a-4c6e-b8b2-9402d9b22509" providerId="ADAL" clId="{3086C91A-AFB3-452D-9F5B-D488D66B2B67}" dt="2019-12-16T15:19:43.380" v="1134"/>
          <ac:spMkLst>
            <pc:docMk/>
            <pc:sldMk cId="2184995908" sldId="286"/>
            <ac:spMk id="3" creationId="{F791285D-EDD6-42C7-9009-DB5A071D99CE}"/>
          </ac:spMkLst>
        </pc:spChg>
        <pc:picChg chg="add mod">
          <ac:chgData name="Zsolt Illes" userId="0519e88d-755a-4c6e-b8b2-9402d9b22509" providerId="ADAL" clId="{3086C91A-AFB3-452D-9F5B-D488D66B2B67}" dt="2019-12-16T06:41:10.493" v="176" actId="1037"/>
          <ac:picMkLst>
            <pc:docMk/>
            <pc:sldMk cId="2184995908" sldId="286"/>
            <ac:picMk id="5" creationId="{3D9ADAC6-CE83-4EE8-B9B8-9AD6E228E859}"/>
          </ac:picMkLst>
        </pc:picChg>
      </pc:sldChg>
      <pc:sldChg chg="del">
        <pc:chgData name="Zsolt Illes" userId="0519e88d-755a-4c6e-b8b2-9402d9b22509" providerId="ADAL" clId="{3086C91A-AFB3-452D-9F5B-D488D66B2B67}" dt="2019-12-16T06:44:14.599" v="304" actId="47"/>
        <pc:sldMkLst>
          <pc:docMk/>
          <pc:sldMk cId="2937330236" sldId="287"/>
        </pc:sldMkLst>
      </pc:sldChg>
      <pc:sldChg chg="del">
        <pc:chgData name="Zsolt Illes" userId="0519e88d-755a-4c6e-b8b2-9402d9b22509" providerId="ADAL" clId="{3086C91A-AFB3-452D-9F5B-D488D66B2B67}" dt="2019-12-16T06:44:14.599" v="304" actId="47"/>
        <pc:sldMkLst>
          <pc:docMk/>
          <pc:sldMk cId="1719688007" sldId="288"/>
        </pc:sldMkLst>
      </pc:sldChg>
      <pc:sldChg chg="modSp add">
        <pc:chgData name="Zsolt Illes" userId="0519e88d-755a-4c6e-b8b2-9402d9b22509" providerId="ADAL" clId="{3086C91A-AFB3-452D-9F5B-D488D66B2B67}" dt="2019-12-16T15:19:28.859" v="1128" actId="108"/>
        <pc:sldMkLst>
          <pc:docMk/>
          <pc:sldMk cId="3323039157" sldId="289"/>
        </pc:sldMkLst>
        <pc:spChg chg="mod">
          <ac:chgData name="Zsolt Illes" userId="0519e88d-755a-4c6e-b8b2-9402d9b22509" providerId="ADAL" clId="{3086C91A-AFB3-452D-9F5B-D488D66B2B67}" dt="2019-12-16T06:39:19.883" v="124" actId="20577"/>
          <ac:spMkLst>
            <pc:docMk/>
            <pc:sldMk cId="3323039157" sldId="289"/>
            <ac:spMk id="2" creationId="{DE65FC8D-88C3-44B7-8187-E50AD2AEEBCF}"/>
          </ac:spMkLst>
        </pc:spChg>
        <pc:spChg chg="mod">
          <ac:chgData name="Zsolt Illes" userId="0519e88d-755a-4c6e-b8b2-9402d9b22509" providerId="ADAL" clId="{3086C91A-AFB3-452D-9F5B-D488D66B2B67}" dt="2019-12-16T15:19:28.859" v="1128" actId="108"/>
          <ac:spMkLst>
            <pc:docMk/>
            <pc:sldMk cId="3323039157" sldId="289"/>
            <ac:spMk id="3" creationId="{A59776B3-35B4-44CF-8DC7-B994C594CA74}"/>
          </ac:spMkLst>
        </pc:spChg>
      </pc:sldChg>
      <pc:sldChg chg="modSp add del">
        <pc:chgData name="Zsolt Illes" userId="0519e88d-755a-4c6e-b8b2-9402d9b22509" providerId="ADAL" clId="{3086C91A-AFB3-452D-9F5B-D488D66B2B67}" dt="2019-12-16T06:40:57.991" v="157" actId="47"/>
        <pc:sldMkLst>
          <pc:docMk/>
          <pc:sldMk cId="3290997864" sldId="290"/>
        </pc:sldMkLst>
        <pc:spChg chg="mod">
          <ac:chgData name="Zsolt Illes" userId="0519e88d-755a-4c6e-b8b2-9402d9b22509" providerId="ADAL" clId="{3086C91A-AFB3-452D-9F5B-D488D66B2B67}" dt="2019-12-16T06:40:46.743" v="152"/>
          <ac:spMkLst>
            <pc:docMk/>
            <pc:sldMk cId="3290997864" sldId="290"/>
            <ac:spMk id="2" creationId="{DE65FC8D-88C3-44B7-8187-E50AD2AEEBCF}"/>
          </ac:spMkLst>
        </pc:spChg>
        <pc:spChg chg="mod">
          <ac:chgData name="Zsolt Illes" userId="0519e88d-755a-4c6e-b8b2-9402d9b22509" providerId="ADAL" clId="{3086C91A-AFB3-452D-9F5B-D488D66B2B67}" dt="2019-12-16T06:40:53.659" v="155"/>
          <ac:spMkLst>
            <pc:docMk/>
            <pc:sldMk cId="3290997864" sldId="290"/>
            <ac:spMk id="3" creationId="{A59776B3-35B4-44CF-8DC7-B994C594CA74}"/>
          </ac:spMkLst>
        </pc:spChg>
      </pc:sldChg>
      <pc:sldChg chg="add del">
        <pc:chgData name="Zsolt Illes" userId="0519e88d-755a-4c6e-b8b2-9402d9b22509" providerId="ADAL" clId="{3086C91A-AFB3-452D-9F5B-D488D66B2B67}" dt="2019-12-16T06:40:58.095" v="158" actId="47"/>
        <pc:sldMkLst>
          <pc:docMk/>
          <pc:sldMk cId="1051858029" sldId="291"/>
        </pc:sldMkLst>
      </pc:sldChg>
      <pc:sldChg chg="modSp add del">
        <pc:chgData name="Zsolt Illes" userId="0519e88d-755a-4c6e-b8b2-9402d9b22509" providerId="ADAL" clId="{3086C91A-AFB3-452D-9F5B-D488D66B2B67}" dt="2019-12-16T06:42:35.296" v="212" actId="47"/>
        <pc:sldMkLst>
          <pc:docMk/>
          <pc:sldMk cId="2632038779" sldId="292"/>
        </pc:sldMkLst>
        <pc:spChg chg="mod">
          <ac:chgData name="Zsolt Illes" userId="0519e88d-755a-4c6e-b8b2-9402d9b22509" providerId="ADAL" clId="{3086C91A-AFB3-452D-9F5B-D488D66B2B67}" dt="2019-12-16T06:41:27.998" v="185" actId="20577"/>
          <ac:spMkLst>
            <pc:docMk/>
            <pc:sldMk cId="2632038779" sldId="292"/>
            <ac:spMk id="2" creationId="{DE65FC8D-88C3-44B7-8187-E50AD2AEEBCF}"/>
          </ac:spMkLst>
        </pc:spChg>
        <pc:spChg chg="mod">
          <ac:chgData name="Zsolt Illes" userId="0519e88d-755a-4c6e-b8b2-9402d9b22509" providerId="ADAL" clId="{3086C91A-AFB3-452D-9F5B-D488D66B2B67}" dt="2019-12-16T06:41:55.377" v="196"/>
          <ac:spMkLst>
            <pc:docMk/>
            <pc:sldMk cId="2632038779" sldId="292"/>
            <ac:spMk id="3" creationId="{A59776B3-35B4-44CF-8DC7-B994C594CA74}"/>
          </ac:spMkLst>
        </pc:spChg>
      </pc:sldChg>
      <pc:sldChg chg="modSp add">
        <pc:chgData name="Zsolt Illes" userId="0519e88d-755a-4c6e-b8b2-9402d9b22509" providerId="ADAL" clId="{3086C91A-AFB3-452D-9F5B-D488D66B2B67}" dt="2019-12-16T15:19:50.855" v="1136"/>
        <pc:sldMkLst>
          <pc:docMk/>
          <pc:sldMk cId="3764427263" sldId="293"/>
        </pc:sldMkLst>
        <pc:spChg chg="mod">
          <ac:chgData name="Zsolt Illes" userId="0519e88d-755a-4c6e-b8b2-9402d9b22509" providerId="ADAL" clId="{3086C91A-AFB3-452D-9F5B-D488D66B2B67}" dt="2019-12-16T06:42:52.391" v="258" actId="6549"/>
          <ac:spMkLst>
            <pc:docMk/>
            <pc:sldMk cId="3764427263" sldId="293"/>
            <ac:spMk id="2" creationId="{DE65FC8D-88C3-44B7-8187-E50AD2AEEBCF}"/>
          </ac:spMkLst>
        </pc:spChg>
        <pc:spChg chg="mod">
          <ac:chgData name="Zsolt Illes" userId="0519e88d-755a-4c6e-b8b2-9402d9b22509" providerId="ADAL" clId="{3086C91A-AFB3-452D-9F5B-D488D66B2B67}" dt="2019-12-16T15:19:50.855" v="1136"/>
          <ac:spMkLst>
            <pc:docMk/>
            <pc:sldMk cId="3764427263" sldId="293"/>
            <ac:spMk id="3" creationId="{A59776B3-35B4-44CF-8DC7-B994C594CA74}"/>
          </ac:spMkLst>
        </pc:spChg>
      </pc:sldChg>
      <pc:sldChg chg="modSp add">
        <pc:chgData name="Zsolt Illes" userId="0519e88d-755a-4c6e-b8b2-9402d9b22509" providerId="ADAL" clId="{3086C91A-AFB3-452D-9F5B-D488D66B2B67}" dt="2019-12-16T15:19:53.963" v="1138"/>
        <pc:sldMkLst>
          <pc:docMk/>
          <pc:sldMk cId="3932806965" sldId="294"/>
        </pc:sldMkLst>
        <pc:spChg chg="mod">
          <ac:chgData name="Zsolt Illes" userId="0519e88d-755a-4c6e-b8b2-9402d9b22509" providerId="ADAL" clId="{3086C91A-AFB3-452D-9F5B-D488D66B2B67}" dt="2019-12-16T06:43:19.315" v="277" actId="20577"/>
          <ac:spMkLst>
            <pc:docMk/>
            <pc:sldMk cId="3932806965" sldId="294"/>
            <ac:spMk id="2" creationId="{DE65FC8D-88C3-44B7-8187-E50AD2AEEBCF}"/>
          </ac:spMkLst>
        </pc:spChg>
        <pc:spChg chg="mod">
          <ac:chgData name="Zsolt Illes" userId="0519e88d-755a-4c6e-b8b2-9402d9b22509" providerId="ADAL" clId="{3086C91A-AFB3-452D-9F5B-D488D66B2B67}" dt="2019-12-16T15:19:53.963" v="1138"/>
          <ac:spMkLst>
            <pc:docMk/>
            <pc:sldMk cId="3932806965" sldId="294"/>
            <ac:spMk id="3" creationId="{A59776B3-35B4-44CF-8DC7-B994C594CA74}"/>
          </ac:spMkLst>
        </pc:spChg>
      </pc:sldChg>
      <pc:sldChg chg="modSp add">
        <pc:chgData name="Zsolt Illes" userId="0519e88d-755a-4c6e-b8b2-9402d9b22509" providerId="ADAL" clId="{3086C91A-AFB3-452D-9F5B-D488D66B2B67}" dt="2019-12-16T15:19:59.605" v="1142"/>
        <pc:sldMkLst>
          <pc:docMk/>
          <pc:sldMk cId="1672176217" sldId="295"/>
        </pc:sldMkLst>
        <pc:spChg chg="mod">
          <ac:chgData name="Zsolt Illes" userId="0519e88d-755a-4c6e-b8b2-9402d9b22509" providerId="ADAL" clId="{3086C91A-AFB3-452D-9F5B-D488D66B2B67}" dt="2019-12-16T06:43:42.711" v="287"/>
          <ac:spMkLst>
            <pc:docMk/>
            <pc:sldMk cId="1672176217" sldId="295"/>
            <ac:spMk id="2" creationId="{DE65FC8D-88C3-44B7-8187-E50AD2AEEBCF}"/>
          </ac:spMkLst>
        </pc:spChg>
        <pc:spChg chg="mod">
          <ac:chgData name="Zsolt Illes" userId="0519e88d-755a-4c6e-b8b2-9402d9b22509" providerId="ADAL" clId="{3086C91A-AFB3-452D-9F5B-D488D66B2B67}" dt="2019-12-16T15:19:59.605" v="1142"/>
          <ac:spMkLst>
            <pc:docMk/>
            <pc:sldMk cId="1672176217" sldId="295"/>
            <ac:spMk id="3" creationId="{A59776B3-35B4-44CF-8DC7-B994C594CA74}"/>
          </ac:spMkLst>
        </pc:spChg>
      </pc:sldChg>
      <pc:sldChg chg="add del">
        <pc:chgData name="Zsolt Illes" userId="0519e88d-755a-4c6e-b8b2-9402d9b22509" providerId="ADAL" clId="{3086C91A-AFB3-452D-9F5B-D488D66B2B67}" dt="2019-12-16T06:44:14.599" v="304" actId="47"/>
        <pc:sldMkLst>
          <pc:docMk/>
          <pc:sldMk cId="653972992" sldId="296"/>
        </pc:sldMkLst>
      </pc:sldChg>
      <pc:sldChg chg="add del">
        <pc:chgData name="Zsolt Illes" userId="0519e88d-755a-4c6e-b8b2-9402d9b22509" providerId="ADAL" clId="{3086C91A-AFB3-452D-9F5B-D488D66B2B67}" dt="2019-12-16T06:44:14.599" v="304" actId="47"/>
        <pc:sldMkLst>
          <pc:docMk/>
          <pc:sldMk cId="3280524670" sldId="297"/>
        </pc:sldMkLst>
      </pc:sldChg>
      <pc:sldChg chg="add del">
        <pc:chgData name="Zsolt Illes" userId="0519e88d-755a-4c6e-b8b2-9402d9b22509" providerId="ADAL" clId="{3086C91A-AFB3-452D-9F5B-D488D66B2B67}" dt="2019-12-16T06:44:14.599" v="304" actId="47"/>
        <pc:sldMkLst>
          <pc:docMk/>
          <pc:sldMk cId="2379337253" sldId="298"/>
        </pc:sldMkLst>
      </pc:sldChg>
      <pc:sldChg chg="add del">
        <pc:chgData name="Zsolt Illes" userId="0519e88d-755a-4c6e-b8b2-9402d9b22509" providerId="ADAL" clId="{3086C91A-AFB3-452D-9F5B-D488D66B2B67}" dt="2019-12-16T06:44:14.599" v="304" actId="47"/>
        <pc:sldMkLst>
          <pc:docMk/>
          <pc:sldMk cId="3144955925" sldId="299"/>
        </pc:sldMkLst>
      </pc:sldChg>
      <pc:sldChg chg="add del">
        <pc:chgData name="Zsolt Illes" userId="0519e88d-755a-4c6e-b8b2-9402d9b22509" providerId="ADAL" clId="{3086C91A-AFB3-452D-9F5B-D488D66B2B67}" dt="2019-12-16T06:44:14.599" v="304" actId="47"/>
        <pc:sldMkLst>
          <pc:docMk/>
          <pc:sldMk cId="304842013" sldId="300"/>
        </pc:sldMkLst>
      </pc:sldChg>
      <pc:sldChg chg="add del">
        <pc:chgData name="Zsolt Illes" userId="0519e88d-755a-4c6e-b8b2-9402d9b22509" providerId="ADAL" clId="{3086C91A-AFB3-452D-9F5B-D488D66B2B67}" dt="2019-12-16T06:44:14.599" v="304" actId="47"/>
        <pc:sldMkLst>
          <pc:docMk/>
          <pc:sldMk cId="3289931093" sldId="301"/>
        </pc:sldMkLst>
      </pc:sldChg>
      <pc:sldChg chg="add del">
        <pc:chgData name="Zsolt Illes" userId="0519e88d-755a-4c6e-b8b2-9402d9b22509" providerId="ADAL" clId="{3086C91A-AFB3-452D-9F5B-D488D66B2B67}" dt="2019-12-16T06:44:14.599" v="304" actId="47"/>
        <pc:sldMkLst>
          <pc:docMk/>
          <pc:sldMk cId="1120603511" sldId="302"/>
        </pc:sldMkLst>
      </pc:sldChg>
      <pc:sldChg chg="add del">
        <pc:chgData name="Zsolt Illes" userId="0519e88d-755a-4c6e-b8b2-9402d9b22509" providerId="ADAL" clId="{3086C91A-AFB3-452D-9F5B-D488D66B2B67}" dt="2019-12-16T06:44:14.599" v="304" actId="47"/>
        <pc:sldMkLst>
          <pc:docMk/>
          <pc:sldMk cId="343847453" sldId="303"/>
        </pc:sldMkLst>
      </pc:sldChg>
      <pc:sldChg chg="add del">
        <pc:chgData name="Zsolt Illes" userId="0519e88d-755a-4c6e-b8b2-9402d9b22509" providerId="ADAL" clId="{3086C91A-AFB3-452D-9F5B-D488D66B2B67}" dt="2019-12-16T06:44:14.599" v="304" actId="47"/>
        <pc:sldMkLst>
          <pc:docMk/>
          <pc:sldMk cId="457701032" sldId="304"/>
        </pc:sldMkLst>
      </pc:sldChg>
      <pc:sldChg chg="add del">
        <pc:chgData name="Zsolt Illes" userId="0519e88d-755a-4c6e-b8b2-9402d9b22509" providerId="ADAL" clId="{3086C91A-AFB3-452D-9F5B-D488D66B2B67}" dt="2019-12-16T06:44:14.599" v="304" actId="47"/>
        <pc:sldMkLst>
          <pc:docMk/>
          <pc:sldMk cId="69636692" sldId="305"/>
        </pc:sldMkLst>
      </pc:sldChg>
      <pc:sldChg chg="add del">
        <pc:chgData name="Zsolt Illes" userId="0519e88d-755a-4c6e-b8b2-9402d9b22509" providerId="ADAL" clId="{3086C91A-AFB3-452D-9F5B-D488D66B2B67}" dt="2019-12-16T06:44:14.599" v="304" actId="47"/>
        <pc:sldMkLst>
          <pc:docMk/>
          <pc:sldMk cId="3091269008" sldId="306"/>
        </pc:sldMkLst>
      </pc:sldChg>
      <pc:sldChg chg="add del">
        <pc:chgData name="Zsolt Illes" userId="0519e88d-755a-4c6e-b8b2-9402d9b22509" providerId="ADAL" clId="{3086C91A-AFB3-452D-9F5B-D488D66B2B67}" dt="2019-12-16T06:44:14.599" v="304" actId="47"/>
        <pc:sldMkLst>
          <pc:docMk/>
          <pc:sldMk cId="2753645815" sldId="307"/>
        </pc:sldMkLst>
      </pc:sldChg>
      <pc:sldChg chg="add del">
        <pc:chgData name="Zsolt Illes" userId="0519e88d-755a-4c6e-b8b2-9402d9b22509" providerId="ADAL" clId="{3086C91A-AFB3-452D-9F5B-D488D66B2B67}" dt="2019-12-16T06:44:14.599" v="304" actId="47"/>
        <pc:sldMkLst>
          <pc:docMk/>
          <pc:sldMk cId="1469393112" sldId="308"/>
        </pc:sldMkLst>
      </pc:sldChg>
      <pc:sldChg chg="add del">
        <pc:chgData name="Zsolt Illes" userId="0519e88d-755a-4c6e-b8b2-9402d9b22509" providerId="ADAL" clId="{3086C91A-AFB3-452D-9F5B-D488D66B2B67}" dt="2019-12-16T06:44:14.599" v="304" actId="47"/>
        <pc:sldMkLst>
          <pc:docMk/>
          <pc:sldMk cId="870944904" sldId="309"/>
        </pc:sldMkLst>
      </pc:sldChg>
      <pc:sldChg chg="add del">
        <pc:chgData name="Zsolt Illes" userId="0519e88d-755a-4c6e-b8b2-9402d9b22509" providerId="ADAL" clId="{3086C91A-AFB3-452D-9F5B-D488D66B2B67}" dt="2019-12-16T06:44:14.599" v="304" actId="47"/>
        <pc:sldMkLst>
          <pc:docMk/>
          <pc:sldMk cId="2932604656" sldId="310"/>
        </pc:sldMkLst>
      </pc:sldChg>
      <pc:sldChg chg="add del">
        <pc:chgData name="Zsolt Illes" userId="0519e88d-755a-4c6e-b8b2-9402d9b22509" providerId="ADAL" clId="{3086C91A-AFB3-452D-9F5B-D488D66B2B67}" dt="2019-12-16T06:44:14.599" v="304" actId="47"/>
        <pc:sldMkLst>
          <pc:docMk/>
          <pc:sldMk cId="773611147" sldId="311"/>
        </pc:sldMkLst>
      </pc:sldChg>
      <pc:sldChg chg="add del">
        <pc:chgData name="Zsolt Illes" userId="0519e88d-755a-4c6e-b8b2-9402d9b22509" providerId="ADAL" clId="{3086C91A-AFB3-452D-9F5B-D488D66B2B67}" dt="2019-12-16T06:44:14.599" v="304" actId="47"/>
        <pc:sldMkLst>
          <pc:docMk/>
          <pc:sldMk cId="3571388215" sldId="312"/>
        </pc:sldMkLst>
      </pc:sldChg>
      <pc:sldChg chg="add del">
        <pc:chgData name="Zsolt Illes" userId="0519e88d-755a-4c6e-b8b2-9402d9b22509" providerId="ADAL" clId="{3086C91A-AFB3-452D-9F5B-D488D66B2B67}" dt="2019-12-16T06:44:14.599" v="304" actId="47"/>
        <pc:sldMkLst>
          <pc:docMk/>
          <pc:sldMk cId="1278647053" sldId="313"/>
        </pc:sldMkLst>
      </pc:sldChg>
      <pc:sldChg chg="add del">
        <pc:chgData name="Zsolt Illes" userId="0519e88d-755a-4c6e-b8b2-9402d9b22509" providerId="ADAL" clId="{3086C91A-AFB3-452D-9F5B-D488D66B2B67}" dt="2019-12-16T06:44:14.599" v="304" actId="47"/>
        <pc:sldMkLst>
          <pc:docMk/>
          <pc:sldMk cId="771496692" sldId="314"/>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C8D045D-9A66-44E7-900A-FC6D0BD4E54A}" type="datetime8">
              <a:rPr lang="en-US" smtClean="0">
                <a:latin typeface="Segoe UI" pitchFamily="34" charset="0"/>
              </a:rPr>
              <a:t>12/17/2019 8:54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2.jpg>
</file>

<file path=ppt/media/image3.png>
</file>

<file path=ppt/media/image4.png>
</file>

<file path=ppt/media/image5.png>
</file>

<file path=ppt/media/image6.png>
</file>

<file path=ppt/media/image7.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EEC551-8CDA-4EB6-89BB-2A86C9F091C8}" type="datetime8">
              <a:rPr lang="en-US" smtClean="0"/>
              <a:t>12/17/2019 8:52 AM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D0596E5-6523-4DD8-A9ED-0418BD42519C}" type="datetime8">
              <a:rPr lang="en-US" smtClean="0"/>
              <a:t>12/17/2019 8:52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25255321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0987131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42" marR="0" lvl="0" indent="-171442" algn="l" defTabSz="914354" rtl="0" eaLnBrk="1" fontAlgn="auto" latinLnBrk="0" hangingPunct="1">
              <a:lnSpc>
                <a:spcPct val="114000"/>
              </a:lnSpc>
              <a:spcBef>
                <a:spcPts val="0"/>
              </a:spcBef>
              <a:spcAft>
                <a:spcPts val="0"/>
              </a:spcAft>
              <a:buClrTx/>
              <a:buSzPct val="116000"/>
              <a:buFont typeface="Arial" panose="020B0604020202020204" pitchFamily="34" charset="0"/>
              <a:buChar char="•"/>
              <a:tabLst/>
              <a:defRPr/>
            </a:pPr>
            <a:r>
              <a:rPr lang="en-US" sz="900" dirty="0"/>
              <a:t>Note: We will go over how to find these measurements in the coming tools module.</a:t>
            </a:r>
          </a:p>
          <a:p>
            <a:endParaRPr lang="en-US" dirty="0"/>
          </a:p>
          <a:p>
            <a:endParaRPr lang="LID4096"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8:52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36867961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sz="900" b="0" i="0" u="none" strike="noStrike" kern="1200" noProof="0" dirty="0">
                <a:solidFill>
                  <a:schemeClr val="tx1"/>
                </a:solidFill>
                <a:effectLst/>
                <a:latin typeface="Segoe UI" panose="020B0502040204020203" pitchFamily="34" charset="0"/>
                <a:ea typeface="+mn-ea"/>
                <a:cs typeface="Segoe UI" panose="020B0502040204020203" pitchFamily="34" charset="0"/>
              </a:rPr>
              <a:t>TTFB measures the duration from the client making an HTTP request to the first byte of the page being received by the client's browser.</a:t>
            </a:r>
            <a:endParaRPr lang="en-US" dirty="0"/>
          </a:p>
          <a:p>
            <a:endParaRPr lang="LID4096"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8:54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13981316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SPIislatency</a:t>
            </a:r>
            <a:r>
              <a:rPr lang="en-US" sz="900" u="none" strike="noStrike" kern="1200" noProof="0" dirty="0">
                <a:solidFill>
                  <a:schemeClr val="tx1"/>
                </a:solidFill>
                <a:effectLst/>
                <a:latin typeface="Segoe UI" panose="020B0502040204020203" pitchFamily="34" charset="0"/>
                <a:ea typeface="+mn-ea"/>
                <a:cs typeface="Segoe UI" panose="020B0502040204020203" pitchFamily="34" charset="0"/>
              </a:rPr>
              <a:t> is the time taken in the front-end Web server after the request has been received the front-end Web server, but before the Web Application begins processing the request.</a:t>
            </a:r>
          </a:p>
          <a:p>
            <a:r>
              <a:rPr lang="en-US" sz="900" u="none" strike="noStrike" kern="1200" noProof="0" dirty="0">
                <a:solidFill>
                  <a:schemeClr val="tx1"/>
                </a:solidFill>
                <a:effectLst/>
                <a:latin typeface="Segoe UI" panose="020B0502040204020203" pitchFamily="34" charset="0"/>
                <a:ea typeface="+mn-ea"/>
                <a:cs typeface="Segoe UI" panose="020B0502040204020203" pitchFamily="34" charset="0"/>
              </a:rPr>
              <a:t>-Typically not too helpful with diagnosing issues yourself, but will be something that support may look at depending on the issue.</a:t>
            </a:r>
            <a:endParaRPr lang="en-US" dirty="0"/>
          </a:p>
          <a:p>
            <a:endParaRPr lang="LID4096"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8:54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948673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sz="900" b="1" i="0" u="none" strike="noStrike" kern="1200" noProof="0" dirty="0" err="1">
                <a:solidFill>
                  <a:schemeClr val="tx1"/>
                </a:solidFill>
                <a:effectLst/>
                <a:latin typeface="Segoe UI" panose="020B0502040204020203" pitchFamily="34" charset="0"/>
                <a:ea typeface="+mn-ea"/>
                <a:cs typeface="Segoe UI" panose="020B0502040204020203" pitchFamily="34" charset="0"/>
              </a:rPr>
              <a:t>SPRequestDuration</a:t>
            </a:r>
            <a:r>
              <a:rPr lang="en-US" sz="900" b="0" i="0" u="none" strike="noStrike" kern="1200" noProof="0" dirty="0">
                <a:solidFill>
                  <a:schemeClr val="tx1"/>
                </a:solidFill>
                <a:effectLst/>
                <a:latin typeface="Segoe UI" panose="020B0502040204020203" pitchFamily="34" charset="0"/>
                <a:ea typeface="+mn-ea"/>
                <a:cs typeface="Segoe UI" panose="020B0502040204020203" pitchFamily="34" charset="0"/>
              </a:rPr>
              <a:t>, displays the amount of time that the request took on the server to be processed. This can help determine if the request is very heavy and resource intensive. This is the best insight you have into how much work the server is doing to serve the page.</a:t>
            </a:r>
            <a:endParaRPr lang="en-US" dirty="0"/>
          </a:p>
          <a:p>
            <a:endParaRPr lang="LID4096"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8:54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24791181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https://docs.microsoft.com/en-us/office365/enterprise/diagnosing-performance-issues-with-sharepoint-online</a:t>
            </a:r>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8:54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38041236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 not answer these yet. Bring these up now so that the students can think about their answers after we run through the rest of the modules.</a:t>
            </a:r>
          </a:p>
          <a:p>
            <a:endParaRPr lang="en-US" dirty="0"/>
          </a:p>
          <a:p>
            <a:endParaRPr lang="en-US" dirty="0"/>
          </a:p>
          <a:p>
            <a:endParaRPr lang="LID4096"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8:54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12000890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D3E44BDE-2AB0-49D2-8E67-B5D3E7155170}" type="datetime8">
              <a:rPr lang="en-US" smtClean="0">
                <a:solidFill>
                  <a:prstClr val="black"/>
                </a:solidFill>
              </a:rPr>
              <a:t>12/17/2019 8:54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15</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150718785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www.microsoft.com/en-us/legal/intellectualproperty/permissions/default.aspx"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l="2944" t="1853" r="1090"/>
          <a:stretch/>
        </p:blipFill>
        <p:spPr>
          <a:xfrm flipH="1">
            <a:off x="18247" y="0"/>
            <a:ext cx="12434704" cy="6994521"/>
          </a:xfrm>
          <a:prstGeom prst="rect">
            <a:avLst/>
          </a:prstGeom>
        </p:spPr>
      </p:pic>
      <p:sp>
        <p:nvSpPr>
          <p:cNvPr id="2" name="Rectangle 1"/>
          <p:cNvSpPr/>
          <p:nvPr userDrawn="1"/>
        </p:nvSpPr>
        <p:spPr bwMode="auto">
          <a:xfrm>
            <a:off x="274702" y="2119178"/>
            <a:ext cx="6400800" cy="3664099"/>
          </a:xfrm>
          <a:prstGeom prst="rect">
            <a:avLst/>
          </a:prstGeom>
          <a:solidFill>
            <a:srgbClr val="0078D7">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320" y="2119177"/>
            <a:ext cx="6402388" cy="3664085"/>
          </a:xfrm>
          <a:noFill/>
        </p:spPr>
        <p:txBody>
          <a:bodyPr lIns="146304" tIns="91440" rIns="146304" bIns="91440" anchor="t" anchorCtr="0">
            <a:noAutofit/>
          </a:bodyPr>
          <a:lstStyle>
            <a:lvl1pPr>
              <a:defRPr sz="4000" spc="-100" baseline="0">
                <a:gradFill>
                  <a:gsLst>
                    <a:gs pos="57576">
                      <a:srgbClr val="FFFFFF"/>
                    </a:gs>
                    <a:gs pos="35000">
                      <a:srgbClr val="FFFFFF"/>
                    </a:gs>
                  </a:gsLst>
                  <a:lin ang="5400000" scaled="0"/>
                </a:gradFill>
                <a:latin typeface="+mj-lt"/>
              </a:defRPr>
            </a:lvl1pPr>
          </a:lstStyle>
          <a:p>
            <a:br>
              <a:rPr lang="en-US" sz="4000" dirty="0">
                <a:latin typeface="+mj-lt"/>
              </a:rPr>
            </a:br>
            <a:r>
              <a:rPr lang="en-US" sz="4000" dirty="0">
                <a:latin typeface="+mj-lt"/>
              </a:rPr>
              <a:t>&lt;&lt;Module Title&gt;&gt;</a:t>
            </a:r>
            <a:endParaRPr lang="en-US" dirty="0"/>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479425"/>
            <a:ext cx="1828800" cy="391754"/>
          </a:xfrm>
          <a:prstGeom prst="rect">
            <a:avLst/>
          </a:prstGeom>
        </p:spPr>
      </p:pic>
      <p:sp>
        <p:nvSpPr>
          <p:cNvPr id="10" name="Text Placeholder 2"/>
          <p:cNvSpPr txBox="1">
            <a:spLocks/>
          </p:cNvSpPr>
          <p:nvPr userDrawn="1"/>
        </p:nvSpPr>
        <p:spPr bwMode="auto">
          <a:xfrm>
            <a:off x="278781" y="6240432"/>
            <a:ext cx="3017487" cy="548634"/>
          </a:xfrm>
          <a:prstGeom prst="rect">
            <a:avLst/>
          </a:prstGeom>
        </p:spPr>
        <p:txBody>
          <a:bodyPr vert="horz" wrap="square" lIns="146304" tIns="109728" rIns="146304"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dirty="0"/>
              <a:t>Microsoft Services</a:t>
            </a:r>
            <a:endParaRPr lang="en-US" sz="2400" dirty="0">
              <a:latin typeface="Segoe UI"/>
            </a:endParaRPr>
          </a:p>
        </p:txBody>
      </p:sp>
    </p:spTree>
    <p:extLst>
      <p:ext uri="{BB962C8B-B14F-4D97-AF65-F5344CB8AC3E}">
        <p14:creationId xmlns:p14="http://schemas.microsoft.com/office/powerpoint/2010/main" val="10801598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Lesson content V5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E1BC8-C70D-474D-9AF8-12B4CE2F0182}"/>
              </a:ext>
            </a:extLst>
          </p:cNvPr>
          <p:cNvSpPr>
            <a:spLocks noGrp="1"/>
          </p:cNvSpPr>
          <p:nvPr>
            <p:ph type="title" hasCustomPrompt="1"/>
          </p:nvPr>
        </p:nvSpPr>
        <p:spPr/>
        <p:txBody>
          <a:bodyPr/>
          <a:lstStyle>
            <a:lvl1pPr>
              <a:defRPr/>
            </a:lvl1pPr>
          </a:lstStyle>
          <a:p>
            <a:r>
              <a:rPr lang="en-US" dirty="0"/>
              <a:t>&lt;&lt;Topic Title&gt;&gt;</a:t>
            </a:r>
          </a:p>
        </p:txBody>
      </p:sp>
      <p:sp>
        <p:nvSpPr>
          <p:cNvPr id="5" name="Picture Placeholder 4">
            <a:extLst>
              <a:ext uri="{FF2B5EF4-FFF2-40B4-BE49-F238E27FC236}">
                <a16:creationId xmlns:a16="http://schemas.microsoft.com/office/drawing/2014/main" id="{4C4CCE46-6C48-4C12-BA5E-A467C5ACBEEF}"/>
              </a:ext>
            </a:extLst>
          </p:cNvPr>
          <p:cNvSpPr>
            <a:spLocks noGrp="1"/>
          </p:cNvSpPr>
          <p:nvPr>
            <p:ph type="pic" sz="quarter" idx="11" hasCustomPrompt="1"/>
          </p:nvPr>
        </p:nvSpPr>
        <p:spPr>
          <a:xfrm>
            <a:off x="6218236" y="1212850"/>
            <a:ext cx="5943601" cy="5486398"/>
          </a:xfrm>
        </p:spPr>
        <p:txBody>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a:lvl1pPr>
          </a:lstStyle>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a:pPr>
            <a:r>
              <a:rPr lang="en-US" dirty="0"/>
              <a:t>&lt;&lt;picture of topic&gt;&gt;</a:t>
            </a:r>
          </a:p>
          <a:p>
            <a:endParaRPr lang="en-US" dirty="0"/>
          </a:p>
        </p:txBody>
      </p:sp>
      <p:sp>
        <p:nvSpPr>
          <p:cNvPr id="6" name="Picture Placeholder 4">
            <a:extLst>
              <a:ext uri="{FF2B5EF4-FFF2-40B4-BE49-F238E27FC236}">
                <a16:creationId xmlns:a16="http://schemas.microsoft.com/office/drawing/2014/main" id="{C55733C9-C8F1-446E-9461-A87538003DB5}"/>
              </a:ext>
            </a:extLst>
          </p:cNvPr>
          <p:cNvSpPr>
            <a:spLocks noGrp="1"/>
          </p:cNvSpPr>
          <p:nvPr>
            <p:ph type="pic" sz="quarter" idx="12" hasCustomPrompt="1"/>
          </p:nvPr>
        </p:nvSpPr>
        <p:spPr>
          <a:xfrm>
            <a:off x="272269" y="1230954"/>
            <a:ext cx="5943601" cy="5486398"/>
          </a:xfrm>
        </p:spPr>
        <p:txBody>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a:lvl1pPr>
          </a:lstStyle>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a:pPr>
            <a:r>
              <a:rPr lang="en-US" dirty="0"/>
              <a:t>&lt;&lt;picture of topic&gt;&gt;</a:t>
            </a:r>
          </a:p>
          <a:p>
            <a:endParaRPr lang="en-US" dirty="0"/>
          </a:p>
        </p:txBody>
      </p:sp>
    </p:spTree>
    <p:extLst>
      <p:ext uri="{BB962C8B-B14F-4D97-AF65-F5344CB8AC3E}">
        <p14:creationId xmlns:p14="http://schemas.microsoft.com/office/powerpoint/2010/main" val="1998394848"/>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Lesson content V5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E1BC8-C70D-474D-9AF8-12B4CE2F0182}"/>
              </a:ext>
            </a:extLst>
          </p:cNvPr>
          <p:cNvSpPr>
            <a:spLocks noGrp="1"/>
          </p:cNvSpPr>
          <p:nvPr>
            <p:ph type="title" hasCustomPrompt="1"/>
          </p:nvPr>
        </p:nvSpPr>
        <p:spPr/>
        <p:txBody>
          <a:bodyPr/>
          <a:lstStyle>
            <a:lvl1pPr>
              <a:defRPr/>
            </a:lvl1pPr>
          </a:lstStyle>
          <a:p>
            <a:r>
              <a:rPr lang="en-US" dirty="0"/>
              <a:t>&lt;&lt;Topic Title&gt;&gt;</a:t>
            </a:r>
          </a:p>
        </p:txBody>
      </p:sp>
      <p:sp>
        <p:nvSpPr>
          <p:cNvPr id="6" name="Picture Placeholder 4">
            <a:extLst>
              <a:ext uri="{FF2B5EF4-FFF2-40B4-BE49-F238E27FC236}">
                <a16:creationId xmlns:a16="http://schemas.microsoft.com/office/drawing/2014/main" id="{C55733C9-C8F1-446E-9461-A87538003DB5}"/>
              </a:ext>
            </a:extLst>
          </p:cNvPr>
          <p:cNvSpPr>
            <a:spLocks noGrp="1"/>
          </p:cNvSpPr>
          <p:nvPr>
            <p:ph type="pic" sz="quarter" idx="12" hasCustomPrompt="1"/>
          </p:nvPr>
        </p:nvSpPr>
        <p:spPr>
          <a:xfrm>
            <a:off x="272269" y="1230954"/>
            <a:ext cx="11737168" cy="2774606"/>
          </a:xfrm>
        </p:spPr>
        <p:txBody>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3300">
                <a:latin typeface="Consolas" panose="020B0609020204030204" pitchFamily="49" charset="0"/>
              </a:defRPr>
            </a:lvl1pPr>
          </a:lstStyle>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a:pPr>
            <a:r>
              <a:rPr lang="en-US" dirty="0"/>
              <a:t>&lt;&lt;For code&gt;&gt;</a:t>
            </a:r>
          </a:p>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a:pPr>
            <a:r>
              <a:rPr lang="en-US" dirty="0"/>
              <a:t>This slide layout uses Consolas, a monotype font which is ideal for showing software code. </a:t>
            </a:r>
          </a:p>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a:pPr>
            <a:endParaRPr lang="en-US" dirty="0"/>
          </a:p>
          <a:p>
            <a:endParaRPr lang="en-US" dirty="0"/>
          </a:p>
        </p:txBody>
      </p:sp>
    </p:spTree>
    <p:extLst>
      <p:ext uri="{BB962C8B-B14F-4D97-AF65-F5344CB8AC3E}">
        <p14:creationId xmlns:p14="http://schemas.microsoft.com/office/powerpoint/2010/main" val="3585644126"/>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mos Slide">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3E498DD-12CF-43D7-92E4-4CB3CC81D1BA}"/>
              </a:ext>
            </a:extLst>
          </p:cNvPr>
          <p:cNvSpPr>
            <a:spLocks noGrp="1"/>
          </p:cNvSpPr>
          <p:nvPr>
            <p:ph type="title" hasCustomPrompt="1"/>
          </p:nvPr>
        </p:nvSpPr>
        <p:spPr>
          <a:xfrm>
            <a:off x="2331719" y="292607"/>
            <a:ext cx="3429320" cy="914400"/>
          </a:xfrm>
        </p:spPr>
        <p:txBody>
          <a:bodyPr>
            <a:spAutoFit/>
          </a:bodyPr>
          <a:lstStyle>
            <a:lvl1pPr>
              <a:defRPr/>
            </a:lvl1pPr>
          </a:lstStyle>
          <a:p>
            <a:r>
              <a:rPr lang="en-US" dirty="0"/>
              <a:t>&lt;&lt;Title&gt;&gt;</a:t>
            </a:r>
          </a:p>
        </p:txBody>
      </p:sp>
      <p:sp>
        <p:nvSpPr>
          <p:cNvPr id="19" name="Rectangle 18">
            <a:extLst>
              <a:ext uri="{FF2B5EF4-FFF2-40B4-BE49-F238E27FC236}">
                <a16:creationId xmlns:a16="http://schemas.microsoft.com/office/drawing/2014/main" id="{6E464225-8FF9-4E57-91AE-E635AF8F685F}"/>
              </a:ext>
            </a:extLst>
          </p:cNvPr>
          <p:cNvSpPr/>
          <p:nvPr userDrawn="1"/>
        </p:nvSpPr>
        <p:spPr>
          <a:xfrm>
            <a:off x="274319" y="292607"/>
            <a:ext cx="2057399" cy="923330"/>
          </a:xfrm>
          <a:prstGeom prst="rect">
            <a:avLst/>
          </a:prstGeom>
        </p:spPr>
        <p:txBody>
          <a:bodyPr wrap="square" lIns="146304" tIns="91440" rIns="146304" bIns="91440">
            <a:spAutoFit/>
          </a:bodyPr>
          <a:lstStyle/>
          <a:p>
            <a:pPr lvl="0"/>
            <a:r>
              <a:rPr lang="en-US" sz="4800" dirty="0">
                <a:latin typeface="+mj-lt"/>
              </a:rPr>
              <a:t>Demo:</a:t>
            </a:r>
          </a:p>
        </p:txBody>
      </p:sp>
      <p:sp>
        <p:nvSpPr>
          <p:cNvPr id="21" name="Text Placeholder 20">
            <a:extLst>
              <a:ext uri="{FF2B5EF4-FFF2-40B4-BE49-F238E27FC236}">
                <a16:creationId xmlns:a16="http://schemas.microsoft.com/office/drawing/2014/main" id="{ABB79E9C-BC1E-460B-90F1-21BC5540F4FA}"/>
              </a:ext>
            </a:extLst>
          </p:cNvPr>
          <p:cNvSpPr>
            <a:spLocks noGrp="1"/>
          </p:cNvSpPr>
          <p:nvPr>
            <p:ph type="body" sz="quarter" idx="12" hasCustomPrompt="1"/>
          </p:nvPr>
        </p:nvSpPr>
        <p:spPr>
          <a:xfrm>
            <a:off x="274320" y="3017520"/>
            <a:ext cx="5486400" cy="2743200"/>
          </a:xfrm>
        </p:spPr>
        <p:txBody>
          <a:bodyPr/>
          <a:lstStyle>
            <a:lvl1pPr marL="0" marR="0" indent="0" algn="l" defTabSz="932742" rtl="0" eaLnBrk="1" fontAlgn="auto" latinLnBrk="0" hangingPunct="1">
              <a:lnSpc>
                <a:spcPct val="100000"/>
              </a:lnSpc>
              <a:spcBef>
                <a:spcPts val="0"/>
              </a:spcBef>
              <a:spcAft>
                <a:spcPts val="0"/>
              </a:spcAft>
              <a:buClrTx/>
              <a:buSzTx/>
              <a:buFontTx/>
              <a:buNone/>
              <a:tabLst/>
              <a:defRPr lang="en-US" sz="3600" dirty="0">
                <a:latin typeface="+mn-lt"/>
              </a:defRPr>
            </a:lvl1p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505050"/>
                </a:solidFill>
                <a:effectLst/>
                <a:uLnTx/>
                <a:uFillTx/>
                <a:latin typeface="+mj-lt"/>
                <a:ea typeface="+mn-ea"/>
                <a:cs typeface="+mn-cs"/>
              </a:rPr>
              <a:t>&lt;&lt; Add description of the demo&gt;&gt;</a:t>
            </a:r>
          </a:p>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a:pPr>
            <a:endParaRPr lang="en-US" dirty="0"/>
          </a:p>
        </p:txBody>
      </p:sp>
      <p:pic>
        <p:nvPicPr>
          <p:cNvPr id="7" name="Picture Placeholder 3">
            <a:extLst>
              <a:ext uri="{FF2B5EF4-FFF2-40B4-BE49-F238E27FC236}">
                <a16:creationId xmlns:a16="http://schemas.microsoft.com/office/drawing/2014/main" id="{C8AB17EB-AA1A-4C6B-AC50-9B86962C2A42}"/>
              </a:ext>
            </a:extLst>
          </p:cNvPr>
          <p:cNvPicPr>
            <a:picLocks noChangeAspect="1"/>
          </p:cNvPicPr>
          <p:nvPr userDrawn="1"/>
        </p:nvPicPr>
        <p:blipFill>
          <a:blip r:embed="rId2"/>
          <a:srcRect l="20120" r="20120"/>
          <a:stretch>
            <a:fillRect/>
          </a:stretch>
        </p:blipFill>
        <p:spPr>
          <a:xfrm>
            <a:off x="6219825" y="0"/>
            <a:ext cx="6216650" cy="6992587"/>
          </a:xfrm>
          <a:prstGeom prst="rect">
            <a:avLst/>
          </a:prstGeom>
        </p:spPr>
      </p:pic>
    </p:spTree>
    <p:extLst>
      <p:ext uri="{BB962C8B-B14F-4D97-AF65-F5344CB8AC3E}">
        <p14:creationId xmlns:p14="http://schemas.microsoft.com/office/powerpoint/2010/main" val="1398715809"/>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Lab Slide">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17A5DF2-09AC-47AD-B8C0-1CC44D475AE3}"/>
              </a:ext>
            </a:extLst>
          </p:cNvPr>
          <p:cNvPicPr>
            <a:picLocks noChangeAspect="1"/>
          </p:cNvPicPr>
          <p:nvPr userDrawn="1"/>
        </p:nvPicPr>
        <p:blipFill>
          <a:blip r:embed="rId2"/>
          <a:stretch>
            <a:fillRect/>
          </a:stretch>
        </p:blipFill>
        <p:spPr>
          <a:xfrm>
            <a:off x="6218237" y="1807"/>
            <a:ext cx="6218459" cy="6992718"/>
          </a:xfrm>
          <a:prstGeom prst="rect">
            <a:avLst/>
          </a:prstGeom>
        </p:spPr>
      </p:pic>
      <p:sp>
        <p:nvSpPr>
          <p:cNvPr id="6" name="Title 5">
            <a:extLst>
              <a:ext uri="{FF2B5EF4-FFF2-40B4-BE49-F238E27FC236}">
                <a16:creationId xmlns:a16="http://schemas.microsoft.com/office/drawing/2014/main" id="{E3E498DD-12CF-43D7-92E4-4CB3CC81D1BA}"/>
              </a:ext>
            </a:extLst>
          </p:cNvPr>
          <p:cNvSpPr>
            <a:spLocks noGrp="1"/>
          </p:cNvSpPr>
          <p:nvPr>
            <p:ph type="title" hasCustomPrompt="1"/>
          </p:nvPr>
        </p:nvSpPr>
        <p:spPr>
          <a:xfrm>
            <a:off x="1646236" y="292607"/>
            <a:ext cx="4114802" cy="914400"/>
          </a:xfrm>
        </p:spPr>
        <p:txBody>
          <a:bodyPr>
            <a:spAutoFit/>
          </a:bodyPr>
          <a:lstStyle>
            <a:lvl1pPr>
              <a:defRPr/>
            </a:lvl1pPr>
          </a:lstStyle>
          <a:p>
            <a:r>
              <a:rPr lang="en-US" dirty="0"/>
              <a:t>&lt;&lt;Title&gt;&gt;</a:t>
            </a:r>
          </a:p>
        </p:txBody>
      </p:sp>
      <p:sp>
        <p:nvSpPr>
          <p:cNvPr id="19" name="Rectangle 18">
            <a:extLst>
              <a:ext uri="{FF2B5EF4-FFF2-40B4-BE49-F238E27FC236}">
                <a16:creationId xmlns:a16="http://schemas.microsoft.com/office/drawing/2014/main" id="{6E464225-8FF9-4E57-91AE-E635AF8F685F}"/>
              </a:ext>
            </a:extLst>
          </p:cNvPr>
          <p:cNvSpPr/>
          <p:nvPr userDrawn="1"/>
        </p:nvSpPr>
        <p:spPr>
          <a:xfrm>
            <a:off x="274319" y="292608"/>
            <a:ext cx="1371917" cy="914400"/>
          </a:xfrm>
          <a:prstGeom prst="rect">
            <a:avLst/>
          </a:prstGeom>
        </p:spPr>
        <p:txBody>
          <a:bodyPr wrap="square" lIns="146304" tIns="91440" rIns="146304" bIns="91440">
            <a:spAutoFit/>
          </a:bodyPr>
          <a:lstStyle/>
          <a:p>
            <a:pPr lvl="0"/>
            <a:r>
              <a:rPr lang="en-US" sz="4800" dirty="0">
                <a:latin typeface="+mj-lt"/>
              </a:rPr>
              <a:t>Lab:</a:t>
            </a:r>
          </a:p>
        </p:txBody>
      </p:sp>
      <p:sp>
        <p:nvSpPr>
          <p:cNvPr id="21" name="Text Placeholder 20">
            <a:extLst>
              <a:ext uri="{FF2B5EF4-FFF2-40B4-BE49-F238E27FC236}">
                <a16:creationId xmlns:a16="http://schemas.microsoft.com/office/drawing/2014/main" id="{ABB79E9C-BC1E-460B-90F1-21BC5540F4FA}"/>
              </a:ext>
            </a:extLst>
          </p:cNvPr>
          <p:cNvSpPr>
            <a:spLocks noGrp="1"/>
          </p:cNvSpPr>
          <p:nvPr>
            <p:ph type="body" sz="quarter" idx="12" hasCustomPrompt="1"/>
          </p:nvPr>
        </p:nvSpPr>
        <p:spPr>
          <a:xfrm>
            <a:off x="274637" y="3017520"/>
            <a:ext cx="5486401" cy="3657600"/>
          </a:xfrm>
        </p:spPr>
        <p:txBody>
          <a:bodyPr/>
          <a:lstStyle>
            <a:lvl1pPr marL="0" marR="0" indent="0" algn="l" defTabSz="932742" rtl="0" eaLnBrk="1" fontAlgn="auto" latinLnBrk="0" hangingPunct="1">
              <a:lnSpc>
                <a:spcPct val="100000"/>
              </a:lnSpc>
              <a:spcBef>
                <a:spcPts val="0"/>
              </a:spcBef>
              <a:spcAft>
                <a:spcPts val="0"/>
              </a:spcAft>
              <a:buClrTx/>
              <a:buSzTx/>
              <a:buFontTx/>
              <a:buNone/>
              <a:tabLst/>
              <a:defRPr lang="en-US" sz="3600" b="1" i="0" baseline="0" dirty="0">
                <a:latin typeface="+mj-lt"/>
              </a:defRPr>
            </a:lvl1p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505050"/>
                </a:solidFill>
                <a:effectLst/>
                <a:uLnTx/>
                <a:uFillTx/>
                <a:latin typeface="+mj-lt"/>
                <a:ea typeface="+mn-ea"/>
                <a:cs typeface="+mn-cs"/>
              </a:rPr>
              <a:t>&lt;&lt; Add Lab Exercises </a:t>
            </a:r>
            <a:br>
              <a:rPr kumimoji="0" lang="en-US" sz="3200" b="0" i="0" u="none" strike="noStrike" kern="1200" cap="none" spc="0" normalizeH="0" baseline="0" noProof="0" dirty="0">
                <a:ln>
                  <a:noFill/>
                </a:ln>
                <a:solidFill>
                  <a:srgbClr val="505050"/>
                </a:solidFill>
                <a:effectLst/>
                <a:uLnTx/>
                <a:uFillTx/>
                <a:latin typeface="+mj-lt"/>
                <a:ea typeface="+mn-ea"/>
                <a:cs typeface="+mn-cs"/>
              </a:rPr>
            </a:br>
            <a:r>
              <a:rPr kumimoji="0" lang="en-US" sz="3200" b="0" i="0" u="none" strike="noStrike" kern="1200" cap="none" spc="0" normalizeH="0" baseline="0" noProof="0" dirty="0">
                <a:ln>
                  <a:noFill/>
                </a:ln>
                <a:solidFill>
                  <a:srgbClr val="505050"/>
                </a:solidFill>
                <a:effectLst/>
                <a:uLnTx/>
                <a:uFillTx/>
                <a:latin typeface="+mj-lt"/>
                <a:ea typeface="+mn-ea"/>
                <a:cs typeface="+mn-cs"/>
              </a:rPr>
              <a:t>Exercise 1: Description</a:t>
            </a:r>
            <a:br>
              <a:rPr kumimoji="0" lang="en-US" sz="3200" b="0" i="0" u="none" strike="noStrike" kern="1200" cap="none" spc="0" normalizeH="0" baseline="0" noProof="0" dirty="0">
                <a:ln>
                  <a:noFill/>
                </a:ln>
                <a:solidFill>
                  <a:srgbClr val="505050"/>
                </a:solidFill>
                <a:effectLst/>
                <a:uLnTx/>
                <a:uFillTx/>
                <a:latin typeface="+mj-lt"/>
                <a:ea typeface="+mn-ea"/>
                <a:cs typeface="+mn-cs"/>
              </a:rPr>
            </a:br>
            <a:r>
              <a:rPr kumimoji="0" lang="en-US" sz="3200" b="0" i="0" u="none" strike="noStrike" kern="1200" cap="none" spc="0" normalizeH="0" baseline="0" noProof="0" dirty="0">
                <a:ln>
                  <a:noFill/>
                </a:ln>
                <a:solidFill>
                  <a:srgbClr val="505050"/>
                </a:solidFill>
                <a:effectLst/>
                <a:uLnTx/>
                <a:uFillTx/>
                <a:latin typeface="+mj-lt"/>
                <a:ea typeface="+mn-ea"/>
                <a:cs typeface="+mn-cs"/>
              </a:rPr>
              <a:t>Exercise 2: Description</a:t>
            </a:r>
            <a:br>
              <a:rPr kumimoji="0" lang="en-US" sz="3200" b="0" i="0" u="none" strike="noStrike" kern="1200" cap="none" spc="0" normalizeH="0" baseline="0" noProof="0" dirty="0">
                <a:ln>
                  <a:noFill/>
                </a:ln>
                <a:solidFill>
                  <a:srgbClr val="505050"/>
                </a:solidFill>
                <a:effectLst/>
                <a:uLnTx/>
                <a:uFillTx/>
                <a:latin typeface="+mj-lt"/>
                <a:ea typeface="+mn-ea"/>
                <a:cs typeface="+mn-cs"/>
              </a:rPr>
            </a:br>
            <a:r>
              <a:rPr kumimoji="0" lang="en-US" sz="3200" b="0" i="0" u="none" strike="noStrike" kern="1200" cap="none" spc="0" normalizeH="0" baseline="0" noProof="0" dirty="0">
                <a:ln>
                  <a:noFill/>
                </a:ln>
                <a:solidFill>
                  <a:srgbClr val="505050"/>
                </a:solidFill>
                <a:effectLst/>
                <a:uLnTx/>
                <a:uFillTx/>
                <a:latin typeface="+mj-lt"/>
                <a:ea typeface="+mn-ea"/>
                <a:cs typeface="+mn-cs"/>
              </a:rPr>
              <a:t>&gt;&gt;</a:t>
            </a:r>
          </a:p>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a:pPr>
            <a:endParaRPr lang="en-US" dirty="0"/>
          </a:p>
        </p:txBody>
      </p:sp>
    </p:spTree>
    <p:extLst>
      <p:ext uri="{BB962C8B-B14F-4D97-AF65-F5344CB8AC3E}">
        <p14:creationId xmlns:p14="http://schemas.microsoft.com/office/powerpoint/2010/main" val="896448829"/>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Knowledge Chec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2E5CC4F-723D-4097-A367-2BEBAB8CF36C}"/>
              </a:ext>
            </a:extLst>
          </p:cNvPr>
          <p:cNvSpPr/>
          <p:nvPr userDrawn="1"/>
        </p:nvSpPr>
        <p:spPr>
          <a:xfrm>
            <a:off x="272272" y="295272"/>
            <a:ext cx="11889564" cy="914400"/>
          </a:xfrm>
          <a:prstGeom prst="rect">
            <a:avLst/>
          </a:prstGeom>
        </p:spPr>
        <p:txBody>
          <a:bodyPr wrap="square" lIns="146304" tIns="91440" rIns="146304" bIns="91440">
            <a:noAutofit/>
          </a:bodyPr>
          <a:lstStyle/>
          <a:p>
            <a:r>
              <a:rPr lang="en-US" sz="4800" dirty="0">
                <a:solidFill>
                  <a:schemeClr val="accent3"/>
                </a:solidFill>
                <a:latin typeface="+mj-lt"/>
              </a:rPr>
              <a:t>Knowledge Check</a:t>
            </a:r>
            <a:endParaRPr lang="en-US" sz="4800" dirty="0">
              <a:latin typeface="+mj-lt"/>
            </a:endParaRPr>
          </a:p>
        </p:txBody>
      </p:sp>
      <p:sp>
        <p:nvSpPr>
          <p:cNvPr id="5" name="Text Placeholder 4">
            <a:extLst>
              <a:ext uri="{FF2B5EF4-FFF2-40B4-BE49-F238E27FC236}">
                <a16:creationId xmlns:a16="http://schemas.microsoft.com/office/drawing/2014/main" id="{12AA7DFC-B089-4EFF-9CC5-F42DCAB1B648}"/>
              </a:ext>
            </a:extLst>
          </p:cNvPr>
          <p:cNvSpPr>
            <a:spLocks noGrp="1"/>
          </p:cNvSpPr>
          <p:nvPr>
            <p:ph type="body" sz="quarter" idx="10" hasCustomPrompt="1"/>
          </p:nvPr>
        </p:nvSpPr>
        <p:spPr>
          <a:xfrm>
            <a:off x="274320" y="1211262"/>
            <a:ext cx="11734800" cy="5487989"/>
          </a:xfrm>
        </p:spPr>
        <p:txBody>
          <a:bodyPr/>
          <a:lstStyle>
            <a:lvl1pPr>
              <a:defRPr/>
            </a:lvl1pPr>
            <a:lvl2pPr>
              <a:defRPr/>
            </a:lvl2pPr>
          </a:lstStyle>
          <a:p>
            <a:pPr lvl="0"/>
            <a:r>
              <a:rPr lang="en-US" dirty="0"/>
              <a:t>&lt;&lt;Question: &gt;&gt;</a:t>
            </a:r>
            <a:br>
              <a:rPr lang="en-US" dirty="0"/>
            </a:br>
            <a:r>
              <a:rPr lang="en-US" dirty="0"/>
              <a:t> &lt;&lt;Answer:&gt;&gt;</a:t>
            </a:r>
          </a:p>
        </p:txBody>
      </p:sp>
    </p:spTree>
    <p:extLst>
      <p:ext uri="{BB962C8B-B14F-4D97-AF65-F5344CB8AC3E}">
        <p14:creationId xmlns:p14="http://schemas.microsoft.com/office/powerpoint/2010/main" val="160224482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tmplLst>
          <p:tmpl lvl="1">
            <p:tnLst>
              <p:par>
                <p:cTn presetID="2" presetClass="entr" presetSubtype="4" fill="hold" nodeType="clickEffect">
                  <p:stCondLst>
                    <p:cond delay="0"/>
                  </p:stCondLst>
                  <p:childTnLst>
                    <p:set>
                      <p:cBhvr>
                        <p:cTn dur="1" fill="hold">
                          <p:stCondLst>
                            <p:cond delay="0"/>
                          </p:stCondLst>
                        </p:cTn>
                        <p:tgtEl>
                          <p:spTgt spid="5"/>
                        </p:tgtEl>
                        <p:attrNameLst>
                          <p:attrName>style.visibility</p:attrName>
                        </p:attrNameLst>
                      </p:cBhvr>
                      <p:to>
                        <p:strVal val="visible"/>
                      </p:to>
                    </p:set>
                    <p:anim calcmode="lin" valueType="num">
                      <p:cBhvr additive="base">
                        <p:cTn dur="500" fill="hold"/>
                        <p:tgtEl>
                          <p:spTgt spid="5"/>
                        </p:tgtEl>
                        <p:attrNameLst>
                          <p:attrName>ppt_x</p:attrName>
                        </p:attrNameLst>
                      </p:cBhvr>
                      <p:tavLst>
                        <p:tav tm="0">
                          <p:val>
                            <p:strVal val="#ppt_x"/>
                          </p:val>
                        </p:tav>
                        <p:tav tm="100000">
                          <p:val>
                            <p:strVal val="#ppt_x"/>
                          </p:val>
                        </p:tav>
                      </p:tavLst>
                    </p:anim>
                    <p:anim calcmode="lin" valueType="num">
                      <p:cBhvr additive="base">
                        <p:cTn dur="500" fill="hold"/>
                        <p:tgtEl>
                          <p:spTgt spid="5"/>
                        </p:tgtEl>
                        <p:attrNameLst>
                          <p:attrName>ppt_y</p:attrName>
                        </p:attrNameLst>
                      </p:cBhvr>
                      <p:tavLst>
                        <p:tav tm="0">
                          <p:val>
                            <p:strVal val="1+#ppt_h/2"/>
                          </p:val>
                        </p:tav>
                        <p:tav tm="100000">
                          <p:val>
                            <p:strVal val="#ppt_y"/>
                          </p:val>
                        </p:tav>
                      </p:tavLst>
                    </p:anim>
                  </p:childTnLst>
                </p:cTn>
              </p:par>
            </p:tnLst>
          </p:tmpl>
          <p:tmpl lvl="2">
            <p:tnLst>
              <p:par>
                <p:cTn presetID="2" presetClass="entr" presetSubtype="4" fill="hold" nodeType="clickEffect">
                  <p:stCondLst>
                    <p:cond delay="0"/>
                  </p:stCondLst>
                  <p:childTnLst>
                    <p:set>
                      <p:cBhvr>
                        <p:cTn dur="1" fill="hold">
                          <p:stCondLst>
                            <p:cond delay="0"/>
                          </p:stCondLst>
                        </p:cTn>
                        <p:tgtEl>
                          <p:spTgt spid="5"/>
                        </p:tgtEl>
                        <p:attrNameLst>
                          <p:attrName>style.visibility</p:attrName>
                        </p:attrNameLst>
                      </p:cBhvr>
                      <p:to>
                        <p:strVal val="visible"/>
                      </p:to>
                    </p:set>
                    <p:anim calcmode="lin" valueType="num">
                      <p:cBhvr additive="base">
                        <p:cTn dur="500" fill="hold"/>
                        <p:tgtEl>
                          <p:spTgt spid="5"/>
                        </p:tgtEl>
                        <p:attrNameLst>
                          <p:attrName>ppt_x</p:attrName>
                        </p:attrNameLst>
                      </p:cBhvr>
                      <p:tavLst>
                        <p:tav tm="0">
                          <p:val>
                            <p:strVal val="#ppt_x"/>
                          </p:val>
                        </p:tav>
                        <p:tav tm="100000">
                          <p:val>
                            <p:strVal val="#ppt_x"/>
                          </p:val>
                        </p:tav>
                      </p:tavLst>
                    </p:anim>
                    <p:anim calcmode="lin" valueType="num">
                      <p:cBhvr additive="base">
                        <p:cTn dur="500" fill="hold"/>
                        <p:tgtEl>
                          <p:spTgt spid="5"/>
                        </p:tgtEl>
                        <p:attrNameLst>
                          <p:attrName>ppt_y</p:attrName>
                        </p:attrNameLst>
                      </p:cBhvr>
                      <p:tavLst>
                        <p:tav tm="0">
                          <p:val>
                            <p:strVal val="1+#ppt_h/2"/>
                          </p:val>
                        </p:tav>
                        <p:tav tm="100000">
                          <p:val>
                            <p:strVal val="#ppt_y"/>
                          </p:val>
                        </p:tav>
                      </p:tavLst>
                    </p:anim>
                  </p:childTnLst>
                </p:cTn>
              </p:par>
            </p:tnLst>
          </p:tmpl>
        </p:tmplLst>
      </p:bldP>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Module Summary">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2E5CC4F-723D-4097-A367-2BEBAB8CF36C}"/>
              </a:ext>
            </a:extLst>
          </p:cNvPr>
          <p:cNvSpPr/>
          <p:nvPr userDrawn="1"/>
        </p:nvSpPr>
        <p:spPr>
          <a:xfrm>
            <a:off x="272272" y="295272"/>
            <a:ext cx="11889564" cy="923330"/>
          </a:xfrm>
          <a:prstGeom prst="rect">
            <a:avLst/>
          </a:prstGeom>
        </p:spPr>
        <p:txBody>
          <a:bodyPr wrap="square" lIns="146304" tIns="91440" rIns="146304" bIns="91440">
            <a:noAutofit/>
          </a:bodyPr>
          <a:lstStyle/>
          <a:p>
            <a:r>
              <a:rPr lang="en-US" sz="4800" dirty="0">
                <a:solidFill>
                  <a:schemeClr val="accent3"/>
                </a:solidFill>
                <a:latin typeface="+mj-lt"/>
              </a:rPr>
              <a:t>Module Summary</a:t>
            </a:r>
            <a:endParaRPr lang="en-US" sz="4800" dirty="0">
              <a:latin typeface="+mj-lt"/>
            </a:endParaRPr>
          </a:p>
        </p:txBody>
      </p:sp>
      <p:sp>
        <p:nvSpPr>
          <p:cNvPr id="5" name="Text Placeholder 4">
            <a:extLst>
              <a:ext uri="{FF2B5EF4-FFF2-40B4-BE49-F238E27FC236}">
                <a16:creationId xmlns:a16="http://schemas.microsoft.com/office/drawing/2014/main" id="{12AA7DFC-B089-4EFF-9CC5-F42DCAB1B648}"/>
              </a:ext>
            </a:extLst>
          </p:cNvPr>
          <p:cNvSpPr>
            <a:spLocks noGrp="1"/>
          </p:cNvSpPr>
          <p:nvPr>
            <p:ph type="body" sz="quarter" idx="10" hasCustomPrompt="1"/>
          </p:nvPr>
        </p:nvSpPr>
        <p:spPr>
          <a:xfrm>
            <a:off x="274320" y="1211262"/>
            <a:ext cx="11734800" cy="5487989"/>
          </a:xfrm>
        </p:spPr>
        <p:txBody>
          <a:bodyPr/>
          <a:lstStyle>
            <a:lvl1pPr>
              <a:defRPr/>
            </a:lvl1pPr>
            <a:lvl2pPr>
              <a:defRPr/>
            </a:lvl2pPr>
          </a:lstStyle>
          <a:p>
            <a:pPr lvl="0"/>
            <a:r>
              <a:rPr lang="en-US" dirty="0"/>
              <a:t>&lt;&lt;Key takeaways from the Module&gt;&gt;</a:t>
            </a:r>
          </a:p>
        </p:txBody>
      </p:sp>
    </p:spTree>
    <p:extLst>
      <p:ext uri="{BB962C8B-B14F-4D97-AF65-F5344CB8AC3E}">
        <p14:creationId xmlns:p14="http://schemas.microsoft.com/office/powerpoint/2010/main" val="48066746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tmplLst>
          <p:tmpl lvl="1">
            <p:tnLst>
              <p:par>
                <p:cTn presetID="2" presetClass="entr" presetSubtype="4" fill="hold" nodeType="clickEffect">
                  <p:stCondLst>
                    <p:cond delay="0"/>
                  </p:stCondLst>
                  <p:childTnLst>
                    <p:set>
                      <p:cBhvr>
                        <p:cTn dur="1" fill="hold">
                          <p:stCondLst>
                            <p:cond delay="0"/>
                          </p:stCondLst>
                        </p:cTn>
                        <p:tgtEl>
                          <p:spTgt spid="5"/>
                        </p:tgtEl>
                        <p:attrNameLst>
                          <p:attrName>style.visibility</p:attrName>
                        </p:attrNameLst>
                      </p:cBhvr>
                      <p:to>
                        <p:strVal val="visible"/>
                      </p:to>
                    </p:set>
                    <p:anim calcmode="lin" valueType="num">
                      <p:cBhvr additive="base">
                        <p:cTn dur="500" fill="hold"/>
                        <p:tgtEl>
                          <p:spTgt spid="5"/>
                        </p:tgtEl>
                        <p:attrNameLst>
                          <p:attrName>ppt_x</p:attrName>
                        </p:attrNameLst>
                      </p:cBhvr>
                      <p:tavLst>
                        <p:tav tm="0">
                          <p:val>
                            <p:strVal val="#ppt_x"/>
                          </p:val>
                        </p:tav>
                        <p:tav tm="100000">
                          <p:val>
                            <p:strVal val="#ppt_x"/>
                          </p:val>
                        </p:tav>
                      </p:tavLst>
                    </p:anim>
                    <p:anim calcmode="lin" valueType="num">
                      <p:cBhvr additive="base">
                        <p:cTn dur="500" fill="hold"/>
                        <p:tgtEl>
                          <p:spTgt spid="5"/>
                        </p:tgtEl>
                        <p:attrNameLst>
                          <p:attrName>ppt_y</p:attrName>
                        </p:attrNameLst>
                      </p:cBhvr>
                      <p:tavLst>
                        <p:tav tm="0">
                          <p:val>
                            <p:strVal val="1+#ppt_h/2"/>
                          </p:val>
                        </p:tav>
                        <p:tav tm="100000">
                          <p:val>
                            <p:strVal val="#ppt_y"/>
                          </p:val>
                        </p:tav>
                      </p:tavLst>
                    </p:anim>
                  </p:childTnLst>
                </p:cTn>
              </p:par>
            </p:tnLst>
          </p:tmpl>
          <p:tmpl lvl="2">
            <p:tnLst>
              <p:par>
                <p:cTn presetID="2" presetClass="entr" presetSubtype="4" fill="hold" nodeType="clickEffect">
                  <p:stCondLst>
                    <p:cond delay="0"/>
                  </p:stCondLst>
                  <p:childTnLst>
                    <p:set>
                      <p:cBhvr>
                        <p:cTn dur="1" fill="hold">
                          <p:stCondLst>
                            <p:cond delay="0"/>
                          </p:stCondLst>
                        </p:cTn>
                        <p:tgtEl>
                          <p:spTgt spid="5"/>
                        </p:tgtEl>
                        <p:attrNameLst>
                          <p:attrName>style.visibility</p:attrName>
                        </p:attrNameLst>
                      </p:cBhvr>
                      <p:to>
                        <p:strVal val="visible"/>
                      </p:to>
                    </p:set>
                    <p:anim calcmode="lin" valueType="num">
                      <p:cBhvr additive="base">
                        <p:cTn dur="500" fill="hold"/>
                        <p:tgtEl>
                          <p:spTgt spid="5"/>
                        </p:tgtEl>
                        <p:attrNameLst>
                          <p:attrName>ppt_x</p:attrName>
                        </p:attrNameLst>
                      </p:cBhvr>
                      <p:tavLst>
                        <p:tav tm="0">
                          <p:val>
                            <p:strVal val="#ppt_x"/>
                          </p:val>
                        </p:tav>
                        <p:tav tm="100000">
                          <p:val>
                            <p:strVal val="#ppt_x"/>
                          </p:val>
                        </p:tav>
                      </p:tavLst>
                    </p:anim>
                    <p:anim calcmode="lin" valueType="num">
                      <p:cBhvr additive="base">
                        <p:cTn dur="500" fill="hold"/>
                        <p:tgtEl>
                          <p:spTgt spid="5"/>
                        </p:tgtEl>
                        <p:attrNameLst>
                          <p:attrName>ppt_y</p:attrName>
                        </p:attrNameLst>
                      </p:cBhvr>
                      <p:tavLst>
                        <p:tav tm="0">
                          <p:val>
                            <p:strVal val="1+#ppt_h/2"/>
                          </p:val>
                        </p:tav>
                        <p:tav tm="100000">
                          <p:val>
                            <p:strVal val="#ppt_y"/>
                          </p:val>
                        </p:tav>
                      </p:tavLst>
                    </p:anim>
                  </p:childTnLst>
                </p:cTn>
              </p:par>
            </p:tnLst>
          </p:tmpl>
        </p:tmplLst>
      </p:bldP>
    </p:bld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28900740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2888"/>
            <a:ext cx="11856403"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2015 Microsoft Corporation. All rights reserved. </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0" y="3145040"/>
            <a:ext cx="3288506" cy="704444"/>
          </a:xfrm>
          <a:prstGeom prst="rect">
            <a:avLst/>
          </a:prstGeom>
        </p:spPr>
      </p:pic>
    </p:spTree>
    <p:extLst>
      <p:ext uri="{BB962C8B-B14F-4D97-AF65-F5344CB8AC3E}">
        <p14:creationId xmlns:p14="http://schemas.microsoft.com/office/powerpoint/2010/main" val="2488001068"/>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pyright">
    <p:bg>
      <p:bgPr>
        <a:solidFill>
          <a:schemeClr val="bg1"/>
        </a:solidFill>
        <a:effectLst/>
      </p:bgPr>
    </p:bg>
    <p:spTree>
      <p:nvGrpSpPr>
        <p:cNvPr id="1" name=""/>
        <p:cNvGrpSpPr/>
        <p:nvPr/>
      </p:nvGrpSpPr>
      <p:grpSpPr>
        <a:xfrm>
          <a:off x="0" y="0"/>
          <a:ext cx="0" cy="0"/>
          <a:chOff x="0" y="0"/>
          <a:chExt cx="0" cy="0"/>
        </a:xfrm>
      </p:grpSpPr>
      <p:sp>
        <p:nvSpPr>
          <p:cNvPr id="2" name="Content Placeholder 2"/>
          <p:cNvSpPr txBox="1">
            <a:spLocks/>
          </p:cNvSpPr>
          <p:nvPr userDrawn="1"/>
        </p:nvSpPr>
        <p:spPr>
          <a:xfrm>
            <a:off x="233184" y="369155"/>
            <a:ext cx="12047835" cy="6081351"/>
          </a:xfrm>
          <a:prstGeom prst="rect">
            <a:avLst/>
          </a:prstGeom>
        </p:spPr>
        <p:txBody>
          <a:bodyPr vert="horz" lIns="93260" tIns="46630" rIns="93260" bIns="46630" rtlCol="0">
            <a:normAutofit fontScale="77500" lnSpcReduction="20000"/>
          </a:bodyPr>
          <a:lstStyle>
            <a:lvl1pPr marL="112713" indent="6350" algn="l" defTabSz="914400" rtl="0" eaLnBrk="1" latinLnBrk="0" hangingPunct="1">
              <a:spcBef>
                <a:spcPct val="20000"/>
              </a:spcBef>
              <a:spcAft>
                <a:spcPts val="300"/>
              </a:spcAft>
              <a:buSzPct val="100000"/>
              <a:buFont typeface="Arial" pitchFamily="34" charset="0"/>
              <a:buNone/>
              <a:defRPr sz="1050" kern="1200">
                <a:solidFill>
                  <a:schemeClr val="tx1"/>
                </a:solidFill>
                <a:latin typeface="Calibri Light" panose="020F0302020204030204" pitchFamily="34" charset="0"/>
                <a:ea typeface="+mn-ea"/>
                <a:cs typeface="+mn-cs"/>
              </a:defRPr>
            </a:lvl1pPr>
            <a:lvl2pPr marL="112713" indent="6350" algn="l" defTabSz="914400" rtl="0" eaLnBrk="1" latinLnBrk="0" hangingPunct="1">
              <a:spcBef>
                <a:spcPct val="20000"/>
              </a:spcBef>
              <a:buSzPct val="110000"/>
              <a:buFont typeface="Arial" pitchFamily="34" charset="0"/>
              <a:buNone/>
              <a:defRPr sz="2000" kern="1200">
                <a:solidFill>
                  <a:schemeClr val="tx1"/>
                </a:solidFill>
                <a:latin typeface="Calibri Light" panose="020F0302020204030204" pitchFamily="34" charset="0"/>
                <a:ea typeface="+mn-ea"/>
                <a:cs typeface="+mn-cs"/>
              </a:defRPr>
            </a:lvl2pPr>
            <a:lvl3pPr marL="112713" indent="6350" algn="l" defTabSz="914400" rtl="0" eaLnBrk="1" latinLnBrk="0" hangingPunct="1">
              <a:spcBef>
                <a:spcPct val="20000"/>
              </a:spcBef>
              <a:buSzPct val="110000"/>
              <a:buFont typeface="Arial" pitchFamily="34" charset="0"/>
              <a:buNone/>
              <a:defRPr sz="1800" kern="1200">
                <a:solidFill>
                  <a:schemeClr val="tx1"/>
                </a:solidFill>
                <a:latin typeface="Calibri Light" panose="020F0302020204030204" pitchFamily="34" charset="0"/>
                <a:ea typeface="+mn-ea"/>
                <a:cs typeface="+mn-cs"/>
              </a:defRPr>
            </a:lvl3pPr>
            <a:lvl4pPr marL="112713" indent="6350" algn="l" defTabSz="914400" rtl="0" eaLnBrk="1" latinLnBrk="0" hangingPunct="1">
              <a:spcBef>
                <a:spcPct val="20000"/>
              </a:spcBef>
              <a:buSzPct val="110000"/>
              <a:buFont typeface="Arial" pitchFamily="34" charset="0"/>
              <a:buNone/>
              <a:defRPr sz="1600" kern="1200">
                <a:solidFill>
                  <a:schemeClr val="tx1"/>
                </a:solidFill>
                <a:latin typeface="Calibri Light" panose="020F0302020204030204" pitchFamily="34" charset="0"/>
                <a:ea typeface="+mn-ea"/>
                <a:cs typeface="+mn-cs"/>
              </a:defRPr>
            </a:lvl4pPr>
            <a:lvl5pPr marL="112713" indent="6350" algn="l" defTabSz="914400" rtl="0" eaLnBrk="1" latinLnBrk="0" hangingPunct="1">
              <a:spcBef>
                <a:spcPct val="20000"/>
              </a:spcBef>
              <a:buSzPct val="110000"/>
              <a:buFont typeface="Arial" pitchFamily="34" charset="0"/>
              <a:buNone/>
              <a:defRPr sz="1600" kern="1200">
                <a:solidFill>
                  <a:schemeClr val="tx1"/>
                </a:solidFill>
                <a:latin typeface="Calibri Light" panose="020F0302020204030204"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346" b="1" dirty="0">
                <a:solidFill>
                  <a:srgbClr val="000000"/>
                </a:solidFill>
              </a:rPr>
              <a:t>Conditions and Terms of Use</a:t>
            </a:r>
          </a:p>
          <a:p>
            <a:r>
              <a:rPr lang="en-US" sz="1530" dirty="0">
                <a:solidFill>
                  <a:srgbClr val="0A5BBA"/>
                </a:solidFill>
              </a:rPr>
              <a:t>Microsoft Confidential</a:t>
            </a:r>
          </a:p>
          <a:p>
            <a:r>
              <a:rPr lang="en-US" sz="1836" dirty="0">
                <a:solidFill>
                  <a:srgbClr val="000000"/>
                </a:solidFill>
              </a:rPr>
              <a:t>This training package is proprietary and confidential, and is intended only for uses described in the training materials. Content and software is provided to you under a Non-Disclosure Agreement and cannot be distributed. Copying or disclosing all or any portion of the content and/or software included in such packages is strictly prohibited.</a:t>
            </a:r>
          </a:p>
          <a:p>
            <a:r>
              <a:rPr lang="en-US" sz="1836" dirty="0">
                <a:solidFill>
                  <a:srgbClr val="000000"/>
                </a:solidFill>
              </a:rPr>
              <a:t>The contents of this package are for informational and training purposes only and are provided "as is" without warranty of any kind, whether express or implied, including but not limited to the implied warranties of merchantability, fitness for a particular purpose, and non-infringement.</a:t>
            </a:r>
          </a:p>
          <a:p>
            <a:r>
              <a:rPr lang="en-US" sz="1836" dirty="0">
                <a:solidFill>
                  <a:srgbClr val="000000"/>
                </a:solidFill>
              </a:rPr>
              <a:t>Training package content, including URLs and other Internet website references, is subject to change without notice. Because Microsoft must respond to changing market conditions, the content should not be interpreted to be a commitment on the part of Microsoft, and Microsoft cannot guarantee the accuracy of any information presented after the date of publication. Unless otherwise noted, the companies, organizations, products, domain names, e-mail addresses, logos, people, places, and events depicted herein are fictitious, and no association with any real company, organization, product, domain name, e-mail address, logo, person, place, or event is intended or should be inferred. </a:t>
            </a:r>
          </a:p>
          <a:p>
            <a:endParaRPr lang="en-US" sz="1836" dirty="0">
              <a:solidFill>
                <a:srgbClr val="000000"/>
              </a:solidFill>
            </a:endParaRPr>
          </a:p>
          <a:p>
            <a:r>
              <a:rPr lang="en-US" sz="2346" b="1" dirty="0">
                <a:solidFill>
                  <a:srgbClr val="000000"/>
                </a:solidFill>
              </a:rPr>
              <a:t>Copyright and Trademarks </a:t>
            </a:r>
          </a:p>
          <a:p>
            <a:r>
              <a:rPr lang="en-US" sz="1530" dirty="0">
                <a:solidFill>
                  <a:srgbClr val="0A5BBA"/>
                </a:solidFill>
              </a:rPr>
              <a:t>© 2018 Microsoft Corporation. All rights reserved.</a:t>
            </a:r>
          </a:p>
          <a:p>
            <a:r>
              <a:rPr lang="en-US" sz="1836" dirty="0">
                <a:solidFill>
                  <a:srgbClr val="000000"/>
                </a:solidFill>
              </a:rPr>
              <a:t>Microsoft may have patents, patent applications, trademarks, copyrights, or other intellectual property rights covering subject matter in this document. Except as expressly provided in written license agreement from Microsoft, the furnishing of this document does not give you any license to these patents, trademarks, copyrights, or other intellectual property.</a:t>
            </a:r>
          </a:p>
          <a:p>
            <a:r>
              <a:rPr lang="en-US" sz="1836" dirty="0">
                <a:solidFill>
                  <a:srgbClr val="000000"/>
                </a:solidFill>
              </a:rPr>
              <a:t>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 </a:t>
            </a:r>
          </a:p>
          <a:p>
            <a:pPr algn="ctr"/>
            <a:r>
              <a:rPr lang="en-US" sz="1836" dirty="0">
                <a:solidFill>
                  <a:srgbClr val="000000"/>
                </a:solidFill>
              </a:rPr>
              <a:t>For more information, see </a:t>
            </a:r>
            <a:r>
              <a:rPr lang="en-US" sz="1836" b="1" dirty="0">
                <a:solidFill>
                  <a:srgbClr val="000000"/>
                </a:solidFill>
              </a:rPr>
              <a:t>Use of Microsoft Copyrighted Content </a:t>
            </a:r>
            <a:r>
              <a:rPr lang="en-US" sz="1836" dirty="0">
                <a:solidFill>
                  <a:srgbClr val="000000"/>
                </a:solidFill>
              </a:rPr>
              <a:t>at</a:t>
            </a:r>
            <a:br>
              <a:rPr lang="en-US" sz="1836" dirty="0">
                <a:solidFill>
                  <a:srgbClr val="000000"/>
                </a:solidFill>
              </a:rPr>
            </a:br>
            <a:r>
              <a:rPr lang="en-US" sz="1836" dirty="0">
                <a:solidFill>
                  <a:srgbClr val="FF0000"/>
                </a:solidFill>
                <a:hlinkClick r:id="rId2"/>
              </a:rPr>
              <a:t>https://www.microsoft.com/en-us/legal/intellectualproperty/permissions/default.aspx</a:t>
            </a:r>
            <a:r>
              <a:rPr lang="en-US" sz="1836" dirty="0">
                <a:solidFill>
                  <a:srgbClr val="FF0000"/>
                </a:solidFill>
              </a:rPr>
              <a:t> </a:t>
            </a:r>
          </a:p>
          <a:p>
            <a:r>
              <a:rPr lang="en-US" sz="1836" dirty="0">
                <a:solidFill>
                  <a:srgbClr val="000000"/>
                </a:solidFill>
              </a:rPr>
              <a:t>Microsoft®, Internet Explorer®, Outlook®, SkyDrive®, Windows Vista®, Zune®, Xbox 360®, DirectX®, Windows Server® and Windows® are either registered trademarks or trademarks of Microsoft Corporation in the United States and/or other countries. Other Microsoft products mentioned herein may be either registered trademarks or trademarks of Microsoft Corporation in the United States and/or other countries. All other trademarks are property of their respective owners.</a:t>
            </a:r>
          </a:p>
        </p:txBody>
      </p:sp>
    </p:spTree>
    <p:extLst>
      <p:ext uri="{BB962C8B-B14F-4D97-AF65-F5344CB8AC3E}">
        <p14:creationId xmlns:p14="http://schemas.microsoft.com/office/powerpoint/2010/main" val="14063161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How to view this Presentation">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866A743-B49D-4CCF-94F3-42450F822BF0}"/>
              </a:ext>
            </a:extLst>
          </p:cNvPr>
          <p:cNvSpPr/>
          <p:nvPr userDrawn="1"/>
        </p:nvSpPr>
        <p:spPr>
          <a:xfrm>
            <a:off x="274639" y="1213876"/>
            <a:ext cx="11889564" cy="4247317"/>
          </a:xfrm>
          <a:prstGeom prst="rect">
            <a:avLst/>
          </a:prstGeom>
        </p:spPr>
        <p:txBody>
          <a:bodyPr wrap="square" lIns="146304" tIns="91440" rIns="146304" bIns="91440">
            <a:spAutoFit/>
          </a:bodyPr>
          <a:lstStyle/>
          <a:p>
            <a:pPr lvl="0"/>
            <a:r>
              <a:rPr lang="en-US" sz="2400" dirty="0"/>
              <a:t>To switch to </a:t>
            </a:r>
            <a:r>
              <a:rPr lang="en-US" sz="2400" b="1" dirty="0"/>
              <a:t>Notes Page </a:t>
            </a:r>
            <a:r>
              <a:rPr lang="en-US" sz="2400" dirty="0"/>
              <a:t>view:</a:t>
            </a:r>
          </a:p>
          <a:p>
            <a:pPr lvl="1"/>
            <a:r>
              <a:rPr lang="en-US" sz="2400" dirty="0"/>
              <a:t>On the ribbon, click the </a:t>
            </a:r>
            <a:r>
              <a:rPr lang="en-US" sz="2400" b="1" dirty="0"/>
              <a:t>View</a:t>
            </a:r>
            <a:r>
              <a:rPr lang="en-US" sz="2400" dirty="0"/>
              <a:t> tab, and then click </a:t>
            </a:r>
            <a:r>
              <a:rPr lang="en-US" sz="2400" b="1" dirty="0"/>
              <a:t>Notes Page</a:t>
            </a:r>
          </a:p>
          <a:p>
            <a:pPr lvl="0"/>
            <a:endParaRPr lang="en-US" sz="2400" dirty="0"/>
          </a:p>
          <a:p>
            <a:pPr lvl="0"/>
            <a:r>
              <a:rPr lang="en-US" sz="2400" dirty="0"/>
              <a:t>To navigate through notes, use the </a:t>
            </a:r>
            <a:r>
              <a:rPr lang="en-US" sz="2400" b="1" dirty="0"/>
              <a:t>Page Up </a:t>
            </a:r>
            <a:r>
              <a:rPr lang="en-US" sz="2400" dirty="0"/>
              <a:t>and </a:t>
            </a:r>
            <a:r>
              <a:rPr lang="en-US" sz="2400" b="1" dirty="0"/>
              <a:t>Page Down </a:t>
            </a:r>
            <a:r>
              <a:rPr lang="en-US" sz="2400" dirty="0"/>
              <a:t>keys</a:t>
            </a:r>
          </a:p>
          <a:p>
            <a:pPr lvl="1"/>
            <a:r>
              <a:rPr lang="en-US" sz="2400" dirty="0"/>
              <a:t>Zoom in or zoom out, if required</a:t>
            </a:r>
          </a:p>
          <a:p>
            <a:pPr lvl="0"/>
            <a:endParaRPr lang="en-US" sz="2400" dirty="0"/>
          </a:p>
          <a:p>
            <a:pPr lvl="0"/>
            <a:r>
              <a:rPr lang="en-US" sz="2400" dirty="0"/>
              <a:t>In the </a:t>
            </a:r>
            <a:r>
              <a:rPr lang="en-US" sz="2400" b="1" dirty="0"/>
              <a:t>Notes Page </a:t>
            </a:r>
            <a:r>
              <a:rPr lang="en-US" sz="2400" dirty="0"/>
              <a:t>view, you can:</a:t>
            </a:r>
          </a:p>
          <a:p>
            <a:pPr lvl="1"/>
            <a:r>
              <a:rPr lang="en-US" sz="2400" dirty="0"/>
              <a:t>Read any supporting text—now or after the delivery</a:t>
            </a:r>
          </a:p>
          <a:p>
            <a:pPr lvl="1"/>
            <a:r>
              <a:rPr lang="en-US" sz="2400" dirty="0"/>
              <a:t>Add notes to your copy of the presentation, if required</a:t>
            </a:r>
          </a:p>
          <a:p>
            <a:pPr lvl="0"/>
            <a:endParaRPr lang="en-US" sz="2400" dirty="0"/>
          </a:p>
          <a:p>
            <a:pPr lvl="0"/>
            <a:r>
              <a:rPr lang="en-US" sz="2400" dirty="0"/>
              <a:t>Take the presentation files home with you</a:t>
            </a:r>
          </a:p>
        </p:txBody>
      </p:sp>
      <p:sp>
        <p:nvSpPr>
          <p:cNvPr id="5" name="Rectangle 4">
            <a:extLst>
              <a:ext uri="{FF2B5EF4-FFF2-40B4-BE49-F238E27FC236}">
                <a16:creationId xmlns:a16="http://schemas.microsoft.com/office/drawing/2014/main" id="{32C605F4-CFC7-4BE5-832B-80BBA5066247}"/>
              </a:ext>
            </a:extLst>
          </p:cNvPr>
          <p:cNvSpPr/>
          <p:nvPr userDrawn="1"/>
        </p:nvSpPr>
        <p:spPr>
          <a:xfrm>
            <a:off x="274638" y="294246"/>
            <a:ext cx="11887198" cy="923330"/>
          </a:xfrm>
          <a:prstGeom prst="rect">
            <a:avLst/>
          </a:prstGeom>
        </p:spPr>
        <p:txBody>
          <a:bodyPr wrap="square" lIns="146304" tIns="91440" rIns="146304" bIns="91440">
            <a:noAutofit/>
          </a:bodyPr>
          <a:lstStyle/>
          <a:p>
            <a:r>
              <a:rPr lang="en-US" sz="4800" dirty="0">
                <a:solidFill>
                  <a:schemeClr val="accent3"/>
                </a:solidFill>
                <a:latin typeface="+mj-lt"/>
              </a:rPr>
              <a:t>How to View This Presentation</a:t>
            </a:r>
          </a:p>
        </p:txBody>
      </p:sp>
    </p:spTree>
    <p:extLst>
      <p:ext uri="{BB962C8B-B14F-4D97-AF65-F5344CB8AC3E}">
        <p14:creationId xmlns:p14="http://schemas.microsoft.com/office/powerpoint/2010/main" val="643832083"/>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Module Overview">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EB10EA7-4705-4753-B9B2-5A545797BA7E}"/>
              </a:ext>
            </a:extLst>
          </p:cNvPr>
          <p:cNvSpPr/>
          <p:nvPr userDrawn="1"/>
        </p:nvSpPr>
        <p:spPr>
          <a:xfrm>
            <a:off x="274638" y="295274"/>
            <a:ext cx="11887196" cy="914400"/>
          </a:xfrm>
          <a:prstGeom prst="rect">
            <a:avLst/>
          </a:prstGeom>
        </p:spPr>
        <p:txBody>
          <a:bodyPr wrap="square" lIns="146304" tIns="91440" rIns="146304" bIns="91440">
            <a:noAutofit/>
          </a:bodyPr>
          <a:lstStyle/>
          <a:p>
            <a:pPr marL="53975" indent="0"/>
            <a:r>
              <a:rPr lang="en-US" sz="4800" baseline="0" dirty="0">
                <a:solidFill>
                  <a:schemeClr val="accent3"/>
                </a:solidFill>
                <a:latin typeface="+mj-lt"/>
              </a:rPr>
              <a:t>Module Overview</a:t>
            </a:r>
          </a:p>
        </p:txBody>
      </p:sp>
      <p:sp>
        <p:nvSpPr>
          <p:cNvPr id="7" name="Text Placeholder 4">
            <a:extLst>
              <a:ext uri="{FF2B5EF4-FFF2-40B4-BE49-F238E27FC236}">
                <a16:creationId xmlns:a16="http://schemas.microsoft.com/office/drawing/2014/main" id="{781BB40F-20AD-43CC-9A94-AC3AEDDE6D99}"/>
              </a:ext>
            </a:extLst>
          </p:cNvPr>
          <p:cNvSpPr>
            <a:spLocks noGrp="1"/>
          </p:cNvSpPr>
          <p:nvPr>
            <p:ph type="body" sz="quarter" idx="10" hasCustomPrompt="1"/>
          </p:nvPr>
        </p:nvSpPr>
        <p:spPr>
          <a:xfrm>
            <a:off x="274638" y="1211255"/>
            <a:ext cx="11887200" cy="1292662"/>
          </a:xfrm>
        </p:spPr>
        <p:txBody>
          <a:bodyPr/>
          <a:lstStyle>
            <a:lvl1pPr>
              <a:defRPr/>
            </a:lvl1pPr>
            <a:lvl2pPr>
              <a:defRPr/>
            </a:lvl2pPr>
          </a:lstStyle>
          <a:p>
            <a:pPr lvl="0"/>
            <a:r>
              <a:rPr lang="en-US" dirty="0"/>
              <a:t>&lt;&lt;Lesson 1: Title&gt;&gt;</a:t>
            </a:r>
          </a:p>
          <a:p>
            <a:pPr lvl="0"/>
            <a:r>
              <a:rPr lang="en-US" dirty="0"/>
              <a:t>&lt;&lt;Lesson 2: Title&gt;&gt;</a:t>
            </a:r>
          </a:p>
        </p:txBody>
      </p:sp>
    </p:spTree>
    <p:extLst>
      <p:ext uri="{BB962C8B-B14F-4D97-AF65-F5344CB8AC3E}">
        <p14:creationId xmlns:p14="http://schemas.microsoft.com/office/powerpoint/2010/main" val="1642437570"/>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Lesson overview slide">
    <p:spTree>
      <p:nvGrpSpPr>
        <p:cNvPr id="1" name=""/>
        <p:cNvGrpSpPr/>
        <p:nvPr/>
      </p:nvGrpSpPr>
      <p:grpSpPr>
        <a:xfrm>
          <a:off x="0" y="0"/>
          <a:ext cx="0" cy="0"/>
          <a:chOff x="0" y="0"/>
          <a:chExt cx="0" cy="0"/>
        </a:xfrm>
      </p:grpSpPr>
      <p:sp>
        <p:nvSpPr>
          <p:cNvPr id="6" name="Title 5"/>
          <p:cNvSpPr>
            <a:spLocks noGrp="1"/>
          </p:cNvSpPr>
          <p:nvPr>
            <p:ph type="title" hasCustomPrompt="1"/>
          </p:nvPr>
        </p:nvSpPr>
        <p:spPr>
          <a:xfrm>
            <a:off x="274638" y="295273"/>
            <a:ext cx="11887200" cy="914400"/>
          </a:xfrm>
        </p:spPr>
        <p:txBody>
          <a:bodyPr/>
          <a:lstStyle>
            <a:lvl1pPr>
              <a:defRPr/>
            </a:lvl1pPr>
          </a:lstStyle>
          <a:p>
            <a:r>
              <a:rPr lang="en-US" dirty="0"/>
              <a:t>Lesson #: &lt;&lt;Insert Title&gt;&gt;</a:t>
            </a:r>
          </a:p>
        </p:txBody>
      </p:sp>
      <p:sp>
        <p:nvSpPr>
          <p:cNvPr id="5" name="Text Placeholder 4">
            <a:extLst>
              <a:ext uri="{FF2B5EF4-FFF2-40B4-BE49-F238E27FC236}">
                <a16:creationId xmlns:a16="http://schemas.microsoft.com/office/drawing/2014/main" id="{023B8C45-121E-4A34-80C4-59192415431B}"/>
              </a:ext>
            </a:extLst>
          </p:cNvPr>
          <p:cNvSpPr>
            <a:spLocks noGrp="1"/>
          </p:cNvSpPr>
          <p:nvPr>
            <p:ph type="body" sz="quarter" idx="11" hasCustomPrompt="1"/>
          </p:nvPr>
        </p:nvSpPr>
        <p:spPr>
          <a:xfrm>
            <a:off x="272272" y="1211263"/>
            <a:ext cx="11887200" cy="1089529"/>
          </a:xfrm>
        </p:spPr>
        <p:txBody>
          <a:bodyPr/>
          <a:lstStyle>
            <a:lvl1pPr>
              <a:defRPr/>
            </a:lvl1pPr>
            <a:lvl2pPr>
              <a:defRPr/>
            </a:lvl2pPr>
          </a:lstStyle>
          <a:p>
            <a:pPr lvl="0"/>
            <a:r>
              <a:rPr lang="en-US" dirty="0"/>
              <a:t>After completing this lesson, you will be able to:</a:t>
            </a:r>
          </a:p>
          <a:p>
            <a:pPr lvl="1"/>
            <a:r>
              <a:rPr lang="en-US" dirty="0"/>
              <a:t>&lt;&lt;objectives&gt;&gt;</a:t>
            </a:r>
          </a:p>
        </p:txBody>
      </p:sp>
    </p:spTree>
    <p:extLst>
      <p:ext uri="{BB962C8B-B14F-4D97-AF65-F5344CB8AC3E}">
        <p14:creationId xmlns:p14="http://schemas.microsoft.com/office/powerpoint/2010/main" val="3071377576"/>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esson content V1 slide">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a:lvl1pPr>
          </a:lstStyle>
          <a:p>
            <a:r>
              <a:rPr lang="en-US" dirty="0"/>
              <a:t>&lt;&lt;Topic Title&gt;&gt;</a:t>
            </a:r>
          </a:p>
        </p:txBody>
      </p:sp>
      <p:sp>
        <p:nvSpPr>
          <p:cNvPr id="3" name="Content Placeholder 2">
            <a:extLst>
              <a:ext uri="{FF2B5EF4-FFF2-40B4-BE49-F238E27FC236}">
                <a16:creationId xmlns:a16="http://schemas.microsoft.com/office/drawing/2014/main" id="{61BEADB5-993B-439C-91A9-F207CC6154E8}"/>
              </a:ext>
            </a:extLst>
          </p:cNvPr>
          <p:cNvSpPr>
            <a:spLocks noGrp="1"/>
          </p:cNvSpPr>
          <p:nvPr>
            <p:ph sz="quarter" idx="11" hasCustomPrompt="1"/>
          </p:nvPr>
        </p:nvSpPr>
        <p:spPr>
          <a:xfrm>
            <a:off x="274638" y="1216152"/>
            <a:ext cx="11888787" cy="5749266"/>
          </a:xfrm>
        </p:spPr>
        <p:txBody>
          <a:bodyPr/>
          <a:lstStyle>
            <a:lvl1pPr marL="0" indent="0">
              <a:buNone/>
              <a:defRPr/>
            </a:lvl1pPr>
            <a:lvl2pPr>
              <a:defRPr/>
            </a:lvl2pPr>
            <a:lvl3pPr>
              <a:defRPr/>
            </a:lvl3pPr>
            <a:lvl4pPr>
              <a:defRPr/>
            </a:lvl4pPr>
            <a:lvl5pPr>
              <a:defRPr/>
            </a:lvl5pPr>
          </a:lstStyle>
          <a:p>
            <a:pPr lvl="0"/>
            <a:r>
              <a:rPr lang="en-US" dirty="0"/>
              <a:t>&lt;&lt;add content/details/charts/</a:t>
            </a:r>
            <a:r>
              <a:rPr lang="en-US" dirty="0" err="1"/>
              <a:t>smartart</a:t>
            </a:r>
            <a:r>
              <a:rPr lang="en-US" dirty="0"/>
              <a:t>/images/bullets as needed&gt;&gt;</a:t>
            </a:r>
          </a:p>
          <a:p>
            <a:pPr lvl="1"/>
            <a:r>
              <a:rPr lang="en-US" dirty="0"/>
              <a:t>Second level</a:t>
            </a:r>
          </a:p>
          <a:p>
            <a:pPr lvl="2"/>
            <a:r>
              <a:rPr lang="en-US" dirty="0"/>
              <a:t>Third level</a:t>
            </a:r>
          </a:p>
          <a:p>
            <a:pPr lvl="3"/>
            <a:r>
              <a:rPr lang="en-US" dirty="0"/>
              <a:t>Fourth level</a:t>
            </a:r>
          </a:p>
          <a:p>
            <a:pPr lvl="4"/>
            <a:r>
              <a:rPr lang="en-US" dirty="0"/>
              <a:t>Fifth level</a:t>
            </a:r>
          </a:p>
          <a:p>
            <a:pPr lvl="0"/>
            <a:endParaRPr lang="en-US" dirty="0"/>
          </a:p>
          <a:p>
            <a:pPr lvl="0"/>
            <a:br>
              <a:rPr lang="en-US" dirty="0"/>
            </a:br>
            <a:br>
              <a:rPr lang="en-US" dirty="0"/>
            </a:br>
            <a:br>
              <a:rPr lang="en-US" dirty="0"/>
            </a:br>
            <a:br>
              <a:rPr lang="en-US" dirty="0"/>
            </a:br>
            <a:endParaRPr lang="en-US" dirty="0"/>
          </a:p>
        </p:txBody>
      </p:sp>
    </p:spTree>
    <p:extLst>
      <p:ext uri="{BB962C8B-B14F-4D97-AF65-F5344CB8AC3E}">
        <p14:creationId xmlns:p14="http://schemas.microsoft.com/office/powerpoint/2010/main" val="1049344967"/>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esson content V2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E1BC8-C70D-474D-9AF8-12B4CE2F0182}"/>
              </a:ext>
            </a:extLst>
          </p:cNvPr>
          <p:cNvSpPr>
            <a:spLocks noGrp="1"/>
          </p:cNvSpPr>
          <p:nvPr>
            <p:ph type="title" hasCustomPrompt="1"/>
          </p:nvPr>
        </p:nvSpPr>
        <p:spPr/>
        <p:txBody>
          <a:bodyPr/>
          <a:lstStyle>
            <a:lvl1pPr>
              <a:defRPr/>
            </a:lvl1pPr>
          </a:lstStyle>
          <a:p>
            <a:r>
              <a:rPr lang="en-US" dirty="0"/>
              <a:t>&lt;&lt;Topic Title&gt;&gt;</a:t>
            </a:r>
          </a:p>
        </p:txBody>
      </p:sp>
      <p:sp>
        <p:nvSpPr>
          <p:cNvPr id="4" name="Text Placeholder 3">
            <a:extLst>
              <a:ext uri="{FF2B5EF4-FFF2-40B4-BE49-F238E27FC236}">
                <a16:creationId xmlns:a16="http://schemas.microsoft.com/office/drawing/2014/main" id="{3147A62B-9344-47FC-B941-A1ADD2A3A066}"/>
              </a:ext>
            </a:extLst>
          </p:cNvPr>
          <p:cNvSpPr>
            <a:spLocks noGrp="1"/>
          </p:cNvSpPr>
          <p:nvPr>
            <p:ph type="body" sz="quarter" idx="10"/>
          </p:nvPr>
        </p:nvSpPr>
        <p:spPr>
          <a:xfrm>
            <a:off x="274638" y="1212850"/>
            <a:ext cx="11887200" cy="5486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93310032"/>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Lesson content V3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E1BC8-C70D-474D-9AF8-12B4CE2F0182}"/>
              </a:ext>
            </a:extLst>
          </p:cNvPr>
          <p:cNvSpPr>
            <a:spLocks noGrp="1"/>
          </p:cNvSpPr>
          <p:nvPr>
            <p:ph type="title" hasCustomPrompt="1"/>
          </p:nvPr>
        </p:nvSpPr>
        <p:spPr/>
        <p:txBody>
          <a:bodyPr/>
          <a:lstStyle>
            <a:lvl1pPr>
              <a:defRPr/>
            </a:lvl1pPr>
          </a:lstStyle>
          <a:p>
            <a:r>
              <a:rPr lang="en-US" dirty="0"/>
              <a:t>&lt;&lt;Topic Title &gt;&gt;</a:t>
            </a:r>
          </a:p>
        </p:txBody>
      </p:sp>
      <p:sp>
        <p:nvSpPr>
          <p:cNvPr id="4" name="Text Placeholder 3">
            <a:extLst>
              <a:ext uri="{FF2B5EF4-FFF2-40B4-BE49-F238E27FC236}">
                <a16:creationId xmlns:a16="http://schemas.microsoft.com/office/drawing/2014/main" id="{3147A62B-9344-47FC-B941-A1ADD2A3A066}"/>
              </a:ext>
            </a:extLst>
          </p:cNvPr>
          <p:cNvSpPr>
            <a:spLocks noGrp="1"/>
          </p:cNvSpPr>
          <p:nvPr>
            <p:ph type="body" sz="quarter" idx="10"/>
          </p:nvPr>
        </p:nvSpPr>
        <p:spPr>
          <a:xfrm>
            <a:off x="274638" y="1212850"/>
            <a:ext cx="5943599" cy="5486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Picture Placeholder 4">
            <a:extLst>
              <a:ext uri="{FF2B5EF4-FFF2-40B4-BE49-F238E27FC236}">
                <a16:creationId xmlns:a16="http://schemas.microsoft.com/office/drawing/2014/main" id="{4C4CCE46-6C48-4C12-BA5E-A467C5ACBEEF}"/>
              </a:ext>
            </a:extLst>
          </p:cNvPr>
          <p:cNvSpPr>
            <a:spLocks noGrp="1"/>
          </p:cNvSpPr>
          <p:nvPr>
            <p:ph type="pic" sz="quarter" idx="11" hasCustomPrompt="1"/>
          </p:nvPr>
        </p:nvSpPr>
        <p:spPr>
          <a:xfrm>
            <a:off x="6217920" y="1212850"/>
            <a:ext cx="5943601" cy="5486400"/>
          </a:xfrm>
        </p:spPr>
        <p:txBody>
          <a:bodyPr/>
          <a:lstStyle>
            <a:lvl1pPr>
              <a:defRPr/>
            </a:lvl1pPr>
          </a:lstStyle>
          <a:p>
            <a:r>
              <a:rPr lang="en-US" dirty="0"/>
              <a:t>&lt;&lt;picture of topic&gt;&gt;</a:t>
            </a:r>
          </a:p>
        </p:txBody>
      </p:sp>
    </p:spTree>
    <p:extLst>
      <p:ext uri="{BB962C8B-B14F-4D97-AF65-F5344CB8AC3E}">
        <p14:creationId xmlns:p14="http://schemas.microsoft.com/office/powerpoint/2010/main" val="2997634358"/>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Lesson content V4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E1BC8-C70D-474D-9AF8-12B4CE2F0182}"/>
              </a:ext>
            </a:extLst>
          </p:cNvPr>
          <p:cNvSpPr>
            <a:spLocks noGrp="1"/>
          </p:cNvSpPr>
          <p:nvPr>
            <p:ph type="title" hasCustomPrompt="1"/>
          </p:nvPr>
        </p:nvSpPr>
        <p:spPr/>
        <p:txBody>
          <a:bodyPr/>
          <a:lstStyle>
            <a:lvl1pPr>
              <a:defRPr/>
            </a:lvl1pPr>
          </a:lstStyle>
          <a:p>
            <a:r>
              <a:rPr lang="en-US" dirty="0"/>
              <a:t>&lt;&lt;Topic Title&gt;&gt;</a:t>
            </a:r>
          </a:p>
        </p:txBody>
      </p:sp>
      <p:sp>
        <p:nvSpPr>
          <p:cNvPr id="4" name="Text Placeholder 3">
            <a:extLst>
              <a:ext uri="{FF2B5EF4-FFF2-40B4-BE49-F238E27FC236}">
                <a16:creationId xmlns:a16="http://schemas.microsoft.com/office/drawing/2014/main" id="{3147A62B-9344-47FC-B941-A1ADD2A3A066}"/>
              </a:ext>
            </a:extLst>
          </p:cNvPr>
          <p:cNvSpPr>
            <a:spLocks noGrp="1"/>
          </p:cNvSpPr>
          <p:nvPr>
            <p:ph type="body" sz="quarter" idx="10"/>
          </p:nvPr>
        </p:nvSpPr>
        <p:spPr>
          <a:xfrm>
            <a:off x="274638" y="1212850"/>
            <a:ext cx="11887200" cy="2743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Picture Placeholder 4">
            <a:extLst>
              <a:ext uri="{FF2B5EF4-FFF2-40B4-BE49-F238E27FC236}">
                <a16:creationId xmlns:a16="http://schemas.microsoft.com/office/drawing/2014/main" id="{4C4CCE46-6C48-4C12-BA5E-A467C5ACBEEF}"/>
              </a:ext>
            </a:extLst>
          </p:cNvPr>
          <p:cNvSpPr>
            <a:spLocks noGrp="1"/>
          </p:cNvSpPr>
          <p:nvPr>
            <p:ph type="pic" sz="quarter" idx="11" hasCustomPrompt="1"/>
          </p:nvPr>
        </p:nvSpPr>
        <p:spPr>
          <a:xfrm>
            <a:off x="272274" y="3956048"/>
            <a:ext cx="11889564" cy="2743199"/>
          </a:xfrm>
        </p:spPr>
        <p:txBody>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a:lvl1pPr>
          </a:lstStyle>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a:pPr>
            <a:r>
              <a:rPr lang="en-US" dirty="0"/>
              <a:t>&lt;&lt;picture of topic&gt;&gt;</a:t>
            </a:r>
          </a:p>
          <a:p>
            <a:endParaRPr lang="en-US" dirty="0"/>
          </a:p>
        </p:txBody>
      </p:sp>
    </p:spTree>
    <p:extLst>
      <p:ext uri="{BB962C8B-B14F-4D97-AF65-F5344CB8AC3E}">
        <p14:creationId xmlns:p14="http://schemas.microsoft.com/office/powerpoint/2010/main" val="3156595446"/>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19"/>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1150004912"/>
      </p:ext>
    </p:extLst>
  </p:cSld>
  <p:clrMap bg1="lt1" tx1="dk1" bg2="lt2" tx2="dk2" accent1="accent1" accent2="accent2" accent3="accent3" accent4="accent4" accent5="accent5" accent6="accent6" hlink="hlink" folHlink="folHlink"/>
  <p:sldLayoutIdLst>
    <p:sldLayoutId id="2147484276" r:id="rId1"/>
    <p:sldLayoutId id="2147484288" r:id="rId2"/>
    <p:sldLayoutId id="2147484289" r:id="rId3"/>
    <p:sldLayoutId id="2147484296" r:id="rId4"/>
    <p:sldLayoutId id="2147484290" r:id="rId5"/>
    <p:sldLayoutId id="2147484297" r:id="rId6"/>
    <p:sldLayoutId id="2147484298" r:id="rId7"/>
    <p:sldLayoutId id="2147484299" r:id="rId8"/>
    <p:sldLayoutId id="2147484300" r:id="rId9"/>
    <p:sldLayoutId id="2147484301" r:id="rId10"/>
    <p:sldLayoutId id="2147484305" r:id="rId11"/>
    <p:sldLayoutId id="2147484291" r:id="rId12"/>
    <p:sldLayoutId id="2147484292" r:id="rId13"/>
    <p:sldLayoutId id="2147484293" r:id="rId14"/>
    <p:sldLayoutId id="2147484294" r:id="rId15"/>
    <p:sldLayoutId id="2147484304" r:id="rId16"/>
    <p:sldLayoutId id="2147484295" r:id="rId17"/>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solidFill>
            <a:schemeClr val="accent3"/>
          </a:soli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36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hyperlink" Target="http://justintarte.blogspot.com/2011/12/top-10-questions-to-ask-yourself-in.html?m=0" TargetMode="Externa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p:txBody>
          <a:bodyPr/>
          <a:lstStyle/>
          <a:p>
            <a:r>
              <a:rPr lang="en-US" dirty="0"/>
              <a:t>Performance measurement</a:t>
            </a:r>
            <a:br>
              <a:rPr lang="en-US" dirty="0"/>
            </a:br>
            <a:endParaRPr lang="en-US" dirty="0"/>
          </a:p>
        </p:txBody>
      </p:sp>
    </p:spTree>
    <p:extLst>
      <p:ext uri="{BB962C8B-B14F-4D97-AF65-F5344CB8AC3E}">
        <p14:creationId xmlns:p14="http://schemas.microsoft.com/office/powerpoint/2010/main" val="13250588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r>
              <a:rPr lang="en-US" dirty="0"/>
              <a:t>What to “measure” on the SPO servers? (cont.)</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4552015"/>
          </a:xfrm>
        </p:spPr>
        <p:txBody>
          <a:bodyPr/>
          <a:lstStyle/>
          <a:p>
            <a:r>
              <a:rPr lang="en-US" sz="3200" dirty="0" err="1"/>
              <a:t>SPRequestDuration</a:t>
            </a:r>
            <a:r>
              <a:rPr lang="en-US" sz="3200" dirty="0"/>
              <a:t> (</a:t>
            </a:r>
            <a:r>
              <a:rPr lang="en-US" sz="3200" dirty="0" err="1"/>
              <a:t>g_duration</a:t>
            </a:r>
            <a:r>
              <a:rPr lang="en-US" sz="3200" dirty="0"/>
              <a:t>):</a:t>
            </a:r>
          </a:p>
          <a:p>
            <a:pPr lvl="1">
              <a:spcAft>
                <a:spcPts val="600"/>
              </a:spcAft>
            </a:pPr>
            <a:r>
              <a:rPr lang="en-US" dirty="0"/>
              <a:t>Time elapsed expressed (</a:t>
            </a:r>
            <a:r>
              <a:rPr lang="en-US" dirty="0" err="1"/>
              <a:t>ms</a:t>
            </a:r>
            <a:r>
              <a:rPr lang="en-US" dirty="0"/>
              <a:t>) for the processing of an </a:t>
            </a:r>
            <a:r>
              <a:rPr lang="en-US" dirty="0" err="1"/>
              <a:t>SPRequest</a:t>
            </a:r>
            <a:r>
              <a:rPr lang="en-US" dirty="0"/>
              <a:t>.</a:t>
            </a:r>
          </a:p>
          <a:p>
            <a:pPr lvl="1">
              <a:spcAft>
                <a:spcPts val="600"/>
              </a:spcAft>
            </a:pPr>
            <a:r>
              <a:rPr lang="en-US" dirty="0"/>
              <a:t>Time spent in the processing of the SharePoint logic.</a:t>
            </a:r>
          </a:p>
          <a:p>
            <a:pPr lvl="1">
              <a:spcAft>
                <a:spcPts val="600"/>
              </a:spcAft>
            </a:pPr>
            <a:r>
              <a:rPr lang="en-US" dirty="0"/>
              <a:t>Only calculated for ASPX pages.</a:t>
            </a:r>
          </a:p>
          <a:p>
            <a:pPr lvl="1">
              <a:spcAft>
                <a:spcPts val="600"/>
              </a:spcAft>
            </a:pPr>
            <a:r>
              <a:rPr lang="en-US" dirty="0"/>
              <a:t>Might be in header or page content (</a:t>
            </a:r>
            <a:r>
              <a:rPr lang="en-US" dirty="0" err="1"/>
              <a:t>g_duration</a:t>
            </a:r>
            <a:r>
              <a:rPr lang="en-US" dirty="0"/>
              <a:t>).</a:t>
            </a:r>
          </a:p>
          <a:p>
            <a:pPr lvl="1">
              <a:spcAft>
                <a:spcPts val="600"/>
              </a:spcAft>
            </a:pPr>
            <a:r>
              <a:rPr lang="en-US" dirty="0"/>
              <a:t>Threshold guideline.</a:t>
            </a:r>
          </a:p>
          <a:p>
            <a:pPr lvl="1">
              <a:spcAft>
                <a:spcPts val="600"/>
              </a:spcAft>
            </a:pPr>
            <a:r>
              <a:rPr lang="en-US" dirty="0"/>
              <a:t>0-2 seconds</a:t>
            </a:r>
          </a:p>
          <a:p>
            <a:pPr lvl="1">
              <a:spcAft>
                <a:spcPts val="600"/>
              </a:spcAft>
            </a:pPr>
            <a:r>
              <a:rPr lang="en-US" dirty="0"/>
              <a:t>No SLA.</a:t>
            </a:r>
          </a:p>
          <a:p>
            <a:endParaRPr lang="en-US" sz="3200" dirty="0"/>
          </a:p>
        </p:txBody>
      </p:sp>
    </p:spTree>
    <p:extLst>
      <p:ext uri="{BB962C8B-B14F-4D97-AF65-F5344CB8AC3E}">
        <p14:creationId xmlns:p14="http://schemas.microsoft.com/office/powerpoint/2010/main" val="3932806965"/>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r>
              <a:rPr lang="en-US" dirty="0"/>
              <a:t>What to “measure” on the SPO servers? (cont.)</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4873642"/>
          </a:xfrm>
        </p:spPr>
        <p:txBody>
          <a:bodyPr/>
          <a:lstStyle/>
          <a:p>
            <a:pPr marL="228600" lvl="1" indent="-228600" defTabSz="1200150">
              <a:spcBef>
                <a:spcPct val="0"/>
              </a:spcBef>
              <a:spcAft>
                <a:spcPct val="20000"/>
              </a:spcAft>
            </a:pPr>
            <a:r>
              <a:rPr lang="en-US" sz="3200" dirty="0" err="1">
                <a:latin typeface="+mj-lt"/>
              </a:rPr>
              <a:t>SPClientServiceRequestDuration</a:t>
            </a:r>
            <a:r>
              <a:rPr lang="en-US" sz="3200" dirty="0">
                <a:latin typeface="+mj-lt"/>
              </a:rPr>
              <a:t>:</a:t>
            </a:r>
          </a:p>
          <a:p>
            <a:pPr lvl="1">
              <a:spcAft>
                <a:spcPts val="600"/>
              </a:spcAft>
            </a:pPr>
            <a:r>
              <a:rPr lang="en-US" dirty="0"/>
              <a:t>Elapsed time (</a:t>
            </a:r>
            <a:r>
              <a:rPr lang="en-US" dirty="0" err="1"/>
              <a:t>ms</a:t>
            </a:r>
            <a:r>
              <a:rPr lang="en-US" dirty="0"/>
              <a:t>) between the </a:t>
            </a:r>
            <a:r>
              <a:rPr lang="en-US" dirty="0" err="1"/>
              <a:t>Begin_Request</a:t>
            </a:r>
            <a:r>
              <a:rPr lang="en-US" dirty="0"/>
              <a:t> and </a:t>
            </a:r>
            <a:r>
              <a:rPr lang="en-US" dirty="0" err="1"/>
              <a:t>End_Request</a:t>
            </a:r>
            <a:r>
              <a:rPr lang="en-US" dirty="0"/>
              <a:t> events of Client Service calls.</a:t>
            </a:r>
          </a:p>
          <a:p>
            <a:pPr lvl="1">
              <a:spcAft>
                <a:spcPts val="600"/>
              </a:spcAft>
            </a:pPr>
            <a:r>
              <a:rPr lang="en-US" dirty="0"/>
              <a:t>No Threshold guidelines.</a:t>
            </a:r>
          </a:p>
          <a:p>
            <a:pPr lvl="1">
              <a:spcAft>
                <a:spcPts val="600"/>
              </a:spcAft>
            </a:pPr>
            <a:r>
              <a:rPr lang="en-US" dirty="0"/>
              <a:t>No SLA.</a:t>
            </a:r>
          </a:p>
          <a:p>
            <a:pPr marL="228600" lvl="1" indent="-228600" defTabSz="1200150">
              <a:spcBef>
                <a:spcPct val="0"/>
              </a:spcBef>
              <a:spcAft>
                <a:spcPct val="20000"/>
              </a:spcAft>
            </a:pPr>
            <a:r>
              <a:rPr lang="en-US" sz="3200" dirty="0">
                <a:latin typeface="+mj-lt"/>
              </a:rPr>
              <a:t>X-</a:t>
            </a:r>
            <a:r>
              <a:rPr lang="en-US" sz="3200" dirty="0" err="1">
                <a:latin typeface="+mj-lt"/>
              </a:rPr>
              <a:t>SharePointHealthScore</a:t>
            </a:r>
            <a:r>
              <a:rPr lang="en-US" sz="3200" dirty="0">
                <a:latin typeface="+mj-lt"/>
              </a:rPr>
              <a:t>:</a:t>
            </a:r>
          </a:p>
          <a:p>
            <a:pPr lvl="1">
              <a:spcAft>
                <a:spcPts val="600"/>
              </a:spcAft>
            </a:pPr>
            <a:r>
              <a:rPr lang="en-US" dirty="0"/>
              <a:t>Indicates the utilization of the server in on-prem.</a:t>
            </a:r>
          </a:p>
          <a:p>
            <a:pPr lvl="1">
              <a:spcAft>
                <a:spcPts val="600"/>
              </a:spcAft>
            </a:pPr>
            <a:r>
              <a:rPr lang="en-US" dirty="0"/>
              <a:t>Not an indicator in SPO.</a:t>
            </a:r>
          </a:p>
          <a:p>
            <a:pPr lvl="1">
              <a:spcAft>
                <a:spcPts val="600"/>
              </a:spcAft>
            </a:pPr>
            <a:r>
              <a:rPr lang="en-US" dirty="0"/>
              <a:t>Don’t use on-prem reference articles/blogs for SPO.</a:t>
            </a:r>
          </a:p>
          <a:p>
            <a:pPr marL="0" lvl="1" indent="0" defTabSz="1200150">
              <a:spcBef>
                <a:spcPct val="0"/>
              </a:spcBef>
              <a:spcAft>
                <a:spcPct val="20000"/>
              </a:spcAft>
              <a:buNone/>
            </a:pPr>
            <a:endParaRPr lang="en-US" sz="2700" dirty="0"/>
          </a:p>
        </p:txBody>
      </p:sp>
    </p:spTree>
    <p:extLst>
      <p:ext uri="{BB962C8B-B14F-4D97-AF65-F5344CB8AC3E}">
        <p14:creationId xmlns:p14="http://schemas.microsoft.com/office/powerpoint/2010/main" val="1672176217"/>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65DB3F3-B1C0-4A47-B824-7B6D35D60263}"/>
              </a:ext>
            </a:extLst>
          </p:cNvPr>
          <p:cNvSpPr>
            <a:spLocks noGrp="1"/>
          </p:cNvSpPr>
          <p:nvPr>
            <p:ph type="body" sz="quarter" idx="10"/>
          </p:nvPr>
        </p:nvSpPr>
        <p:spPr>
          <a:xfrm>
            <a:off x="274320" y="1211262"/>
            <a:ext cx="11734800" cy="4271939"/>
          </a:xfrm>
        </p:spPr>
        <p:txBody>
          <a:bodyPr/>
          <a:lstStyle/>
          <a:p>
            <a:r>
              <a:rPr lang="en-US" dirty="0"/>
              <a:t>What tool can be used for basic troubleshooting on the client?</a:t>
            </a:r>
          </a:p>
          <a:p>
            <a:pPr lvl="1">
              <a:spcAft>
                <a:spcPts val="600"/>
              </a:spcAft>
            </a:pPr>
            <a:r>
              <a:rPr lang="en-US" dirty="0"/>
              <a:t>Browser</a:t>
            </a:r>
          </a:p>
          <a:p>
            <a:r>
              <a:rPr lang="en-US" dirty="0"/>
              <a:t>What does the TTFB abbreviation mean?</a:t>
            </a:r>
          </a:p>
          <a:p>
            <a:pPr lvl="1">
              <a:spcAft>
                <a:spcPts val="600"/>
              </a:spcAft>
            </a:pPr>
            <a:r>
              <a:rPr lang="en-US" dirty="0"/>
              <a:t>Time to First Byte</a:t>
            </a:r>
          </a:p>
          <a:p>
            <a:r>
              <a:rPr lang="en-US" dirty="0"/>
              <a:t>What counter can give information about the server-side page render time?</a:t>
            </a:r>
          </a:p>
          <a:p>
            <a:pPr lvl="1">
              <a:spcAft>
                <a:spcPts val="600"/>
              </a:spcAft>
            </a:pPr>
            <a:r>
              <a:rPr lang="en-US" dirty="0" err="1"/>
              <a:t>SPRequestDuration</a:t>
            </a:r>
            <a:endParaRPr lang="en-US" dirty="0"/>
          </a:p>
        </p:txBody>
      </p:sp>
    </p:spTree>
    <p:extLst>
      <p:ext uri="{BB962C8B-B14F-4D97-AF65-F5344CB8AC3E}">
        <p14:creationId xmlns:p14="http://schemas.microsoft.com/office/powerpoint/2010/main" val="1147957374"/>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3236595-CAC9-445D-9666-E8C18A3531A2}"/>
              </a:ext>
            </a:extLst>
          </p:cNvPr>
          <p:cNvSpPr>
            <a:spLocks noGrp="1"/>
          </p:cNvSpPr>
          <p:nvPr>
            <p:ph type="body" sz="quarter" idx="10"/>
          </p:nvPr>
        </p:nvSpPr>
        <p:spPr>
          <a:xfrm>
            <a:off x="274320" y="1211262"/>
            <a:ext cx="11734800" cy="4468916"/>
          </a:xfrm>
        </p:spPr>
        <p:txBody>
          <a:bodyPr/>
          <a:lstStyle/>
          <a:p>
            <a:r>
              <a:rPr lang="en-US" sz="3200" dirty="0"/>
              <a:t>You should be familiar with the various tools that can be used in each performance domain.</a:t>
            </a:r>
          </a:p>
          <a:p>
            <a:r>
              <a:rPr lang="en-US" sz="3200" dirty="0"/>
              <a:t>On the client-side major browsers give most information required for troubleshooting.</a:t>
            </a:r>
          </a:p>
          <a:p>
            <a:r>
              <a:rPr lang="en-US" sz="3200" dirty="0"/>
              <a:t>While network troubleshooting can become complicated, basic information can be found in the browser as well.</a:t>
            </a:r>
          </a:p>
          <a:p>
            <a:r>
              <a:rPr lang="en-US" sz="3200" dirty="0"/>
              <a:t>Although you do not have access to the SharePoint Online servers, the server-side page rendering information can be found in the page content.</a:t>
            </a:r>
          </a:p>
        </p:txBody>
      </p:sp>
    </p:spTree>
    <p:extLst>
      <p:ext uri="{BB962C8B-B14F-4D97-AF65-F5344CB8AC3E}">
        <p14:creationId xmlns:p14="http://schemas.microsoft.com/office/powerpoint/2010/main" val="3550844832"/>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r>
              <a:rPr lang="en-US" dirty="0"/>
              <a:t>Questions?</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627864"/>
          </a:xfrm>
        </p:spPr>
        <p:txBody>
          <a:bodyPr/>
          <a:lstStyle/>
          <a:p>
            <a:endParaRPr lang="en-US" sz="3200" dirty="0"/>
          </a:p>
        </p:txBody>
      </p:sp>
      <p:pic>
        <p:nvPicPr>
          <p:cNvPr id="4" name="Picture 3" descr="A close up of a logo&#10;&#10;Description automatically generated">
            <a:extLst>
              <a:ext uri="{FF2B5EF4-FFF2-40B4-BE49-F238E27FC236}">
                <a16:creationId xmlns:a16="http://schemas.microsoft.com/office/drawing/2014/main" id="{0731460B-E32D-4301-9E25-1504EB9F9133}"/>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3170237" y="449262"/>
            <a:ext cx="6096000" cy="6096000"/>
          </a:xfrm>
          <a:prstGeom prst="rect">
            <a:avLst/>
          </a:prstGeom>
        </p:spPr>
      </p:pic>
    </p:spTree>
    <p:extLst>
      <p:ext uri="{BB962C8B-B14F-4D97-AF65-F5344CB8AC3E}">
        <p14:creationId xmlns:p14="http://schemas.microsoft.com/office/powerpoint/2010/main" val="2669504525"/>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891887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76368552"/>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92994719"/>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4C7B2818-D4B6-49AF-BC6D-48A87C308A7A}"/>
              </a:ext>
            </a:extLst>
          </p:cNvPr>
          <p:cNvSpPr>
            <a:spLocks noGrp="1"/>
          </p:cNvSpPr>
          <p:nvPr>
            <p:ph type="body" sz="quarter" idx="10"/>
          </p:nvPr>
        </p:nvSpPr>
        <p:spPr>
          <a:xfrm>
            <a:off x="274638" y="1211255"/>
            <a:ext cx="11887200" cy="683264"/>
          </a:xfrm>
        </p:spPr>
        <p:txBody>
          <a:bodyPr/>
          <a:lstStyle/>
          <a:p>
            <a:r>
              <a:rPr lang="en-US" dirty="0"/>
              <a:t>Performance measurement</a:t>
            </a:r>
          </a:p>
        </p:txBody>
      </p:sp>
    </p:spTree>
    <p:extLst>
      <p:ext uri="{BB962C8B-B14F-4D97-AF65-F5344CB8AC3E}">
        <p14:creationId xmlns:p14="http://schemas.microsoft.com/office/powerpoint/2010/main" val="2355728576"/>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CB095-6616-419A-82A6-55B75A7C1232}"/>
              </a:ext>
            </a:extLst>
          </p:cNvPr>
          <p:cNvSpPr>
            <a:spLocks noGrp="1"/>
          </p:cNvSpPr>
          <p:nvPr>
            <p:ph type="title"/>
          </p:nvPr>
        </p:nvSpPr>
        <p:spPr/>
        <p:txBody>
          <a:bodyPr/>
          <a:lstStyle/>
          <a:p>
            <a:r>
              <a:rPr lang="en-US"/>
              <a:t>Lesson 2: </a:t>
            </a:r>
            <a:r>
              <a:rPr lang="en-US" dirty="0"/>
              <a:t>Performance measurement</a:t>
            </a:r>
          </a:p>
        </p:txBody>
      </p:sp>
      <p:sp>
        <p:nvSpPr>
          <p:cNvPr id="4" name="Text Placeholder 3">
            <a:extLst>
              <a:ext uri="{FF2B5EF4-FFF2-40B4-BE49-F238E27FC236}">
                <a16:creationId xmlns:a16="http://schemas.microsoft.com/office/drawing/2014/main" id="{ED073236-61CF-4077-92F5-73974994C881}"/>
              </a:ext>
            </a:extLst>
          </p:cNvPr>
          <p:cNvSpPr>
            <a:spLocks noGrp="1"/>
          </p:cNvSpPr>
          <p:nvPr>
            <p:ph type="body" sz="quarter" idx="11"/>
          </p:nvPr>
        </p:nvSpPr>
        <p:spPr>
          <a:xfrm>
            <a:off x="272272" y="1211263"/>
            <a:ext cx="11887200" cy="2000548"/>
          </a:xfrm>
        </p:spPr>
        <p:txBody>
          <a:bodyPr/>
          <a:lstStyle/>
          <a:p>
            <a:r>
              <a:rPr lang="en-US" sz="3200" dirty="0"/>
              <a:t>What to measure for the different domains?</a:t>
            </a:r>
          </a:p>
          <a:p>
            <a:pPr lvl="1">
              <a:spcAft>
                <a:spcPts val="600"/>
              </a:spcAft>
            </a:pPr>
            <a:r>
              <a:rPr lang="en-US" dirty="0"/>
              <a:t>Client</a:t>
            </a:r>
          </a:p>
          <a:p>
            <a:pPr lvl="1">
              <a:spcAft>
                <a:spcPts val="600"/>
              </a:spcAft>
            </a:pPr>
            <a:r>
              <a:rPr lang="en-US" dirty="0"/>
              <a:t>Network</a:t>
            </a:r>
          </a:p>
          <a:p>
            <a:pPr lvl="1">
              <a:spcAft>
                <a:spcPts val="600"/>
              </a:spcAft>
            </a:pPr>
            <a:r>
              <a:rPr lang="en-US" dirty="0"/>
              <a:t>SPO Servers</a:t>
            </a:r>
          </a:p>
        </p:txBody>
      </p:sp>
    </p:spTree>
    <p:extLst>
      <p:ext uri="{BB962C8B-B14F-4D97-AF65-F5344CB8AC3E}">
        <p14:creationId xmlns:p14="http://schemas.microsoft.com/office/powerpoint/2010/main" val="4152765703"/>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r>
              <a:rPr lang="en-US" dirty="0"/>
              <a:t>What to measure on the Client?</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1034129"/>
          </a:xfrm>
        </p:spPr>
        <p:txBody>
          <a:bodyPr/>
          <a:lstStyle/>
          <a:p>
            <a:r>
              <a:rPr lang="en-US" sz="3200" dirty="0"/>
              <a:t>Browser</a:t>
            </a:r>
          </a:p>
          <a:p>
            <a:pPr lvl="1"/>
            <a:r>
              <a:rPr lang="en-US" dirty="0"/>
              <a:t>Performance measurement in the browser</a:t>
            </a:r>
          </a:p>
        </p:txBody>
      </p:sp>
      <p:pic>
        <p:nvPicPr>
          <p:cNvPr id="4" name="Picture 3">
            <a:extLst>
              <a:ext uri="{FF2B5EF4-FFF2-40B4-BE49-F238E27FC236}">
                <a16:creationId xmlns:a16="http://schemas.microsoft.com/office/drawing/2014/main" id="{59336AB2-9F25-453C-8DF4-F7801CE6305D}"/>
              </a:ext>
            </a:extLst>
          </p:cNvPr>
          <p:cNvPicPr>
            <a:picLocks noChangeAspect="1"/>
          </p:cNvPicPr>
          <p:nvPr/>
        </p:nvPicPr>
        <p:blipFill>
          <a:blip r:embed="rId2"/>
          <a:stretch>
            <a:fillRect/>
          </a:stretch>
        </p:blipFill>
        <p:spPr>
          <a:xfrm>
            <a:off x="495300" y="2526867"/>
            <a:ext cx="11201400" cy="3234793"/>
          </a:xfrm>
          <a:prstGeom prst="rect">
            <a:avLst/>
          </a:prstGeom>
        </p:spPr>
      </p:pic>
      <p:sp>
        <p:nvSpPr>
          <p:cNvPr id="5" name="Speech Bubble: Rectangle 4">
            <a:extLst>
              <a:ext uri="{FF2B5EF4-FFF2-40B4-BE49-F238E27FC236}">
                <a16:creationId xmlns:a16="http://schemas.microsoft.com/office/drawing/2014/main" id="{ADE20166-73C3-4441-993F-DF0DCDD1ADE5}"/>
              </a:ext>
            </a:extLst>
          </p:cNvPr>
          <p:cNvSpPr/>
          <p:nvPr/>
        </p:nvSpPr>
        <p:spPr bwMode="auto">
          <a:xfrm>
            <a:off x="7725464" y="1971201"/>
            <a:ext cx="1828800" cy="719788"/>
          </a:xfrm>
          <a:prstGeom prst="wedgeRectCallout">
            <a:avLst>
              <a:gd name="adj1" fmla="val -48106"/>
              <a:gd name="adj2" fmla="val 114375"/>
            </a:avLst>
          </a:prstGeom>
          <a:solidFill>
            <a:schemeClr val="tx2">
              <a:lumMod val="25000"/>
              <a:lumOff val="75000"/>
            </a:schemeClr>
          </a:solidFill>
          <a:ln>
            <a:solidFill>
              <a:schemeClr val="tx2">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Timeline</a:t>
            </a:r>
          </a:p>
        </p:txBody>
      </p:sp>
      <p:sp>
        <p:nvSpPr>
          <p:cNvPr id="6" name="Speech Bubble: Rectangle 5">
            <a:extLst>
              <a:ext uri="{FF2B5EF4-FFF2-40B4-BE49-F238E27FC236}">
                <a16:creationId xmlns:a16="http://schemas.microsoft.com/office/drawing/2014/main" id="{809E04B9-0EBA-447A-BEE7-02BCDA895782}"/>
              </a:ext>
            </a:extLst>
          </p:cNvPr>
          <p:cNvSpPr/>
          <p:nvPr/>
        </p:nvSpPr>
        <p:spPr bwMode="auto">
          <a:xfrm>
            <a:off x="9688411" y="2027860"/>
            <a:ext cx="1828800" cy="719788"/>
          </a:xfrm>
          <a:prstGeom prst="wedgeRectCallout">
            <a:avLst>
              <a:gd name="adj1" fmla="val -19593"/>
              <a:gd name="adj2" fmla="val 116475"/>
            </a:avLst>
          </a:prstGeom>
          <a:solidFill>
            <a:schemeClr val="tx2">
              <a:lumMod val="25000"/>
              <a:lumOff val="75000"/>
            </a:schemeClr>
          </a:solidFill>
          <a:ln>
            <a:solidFill>
              <a:schemeClr val="tx2">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Legend</a:t>
            </a:r>
          </a:p>
        </p:txBody>
      </p:sp>
      <p:sp>
        <p:nvSpPr>
          <p:cNvPr id="7" name="Speech Bubble: Rectangle 6">
            <a:extLst>
              <a:ext uri="{FF2B5EF4-FFF2-40B4-BE49-F238E27FC236}">
                <a16:creationId xmlns:a16="http://schemas.microsoft.com/office/drawing/2014/main" id="{0EC6CDF7-DAD2-4067-ADAD-478E79B00DD5}"/>
              </a:ext>
            </a:extLst>
          </p:cNvPr>
          <p:cNvSpPr/>
          <p:nvPr/>
        </p:nvSpPr>
        <p:spPr bwMode="auto">
          <a:xfrm>
            <a:off x="4114800" y="4109756"/>
            <a:ext cx="1828800" cy="846699"/>
          </a:xfrm>
          <a:prstGeom prst="wedgeRectCallout">
            <a:avLst>
              <a:gd name="adj1" fmla="val -44387"/>
              <a:gd name="adj2" fmla="val -121851"/>
            </a:avLst>
          </a:prstGeom>
          <a:solidFill>
            <a:schemeClr val="tx2">
              <a:lumMod val="25000"/>
              <a:lumOff val="75000"/>
            </a:schemeClr>
          </a:solidFill>
          <a:ln>
            <a:solidFill>
              <a:schemeClr val="tx2">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CPU utilization</a:t>
            </a:r>
          </a:p>
        </p:txBody>
      </p:sp>
      <p:sp>
        <p:nvSpPr>
          <p:cNvPr id="8" name="Speech Bubble: Rectangle 7">
            <a:extLst>
              <a:ext uri="{FF2B5EF4-FFF2-40B4-BE49-F238E27FC236}">
                <a16:creationId xmlns:a16="http://schemas.microsoft.com/office/drawing/2014/main" id="{E4656CA7-BA30-4AFE-B10A-B5460B90A2D1}"/>
              </a:ext>
            </a:extLst>
          </p:cNvPr>
          <p:cNvSpPr/>
          <p:nvPr/>
        </p:nvSpPr>
        <p:spPr bwMode="auto">
          <a:xfrm>
            <a:off x="8229600" y="4782102"/>
            <a:ext cx="1828800" cy="846699"/>
          </a:xfrm>
          <a:prstGeom prst="wedgeRectCallout">
            <a:avLst>
              <a:gd name="adj1" fmla="val 72968"/>
              <a:gd name="adj2" fmla="val -16533"/>
            </a:avLst>
          </a:prstGeom>
          <a:solidFill>
            <a:schemeClr val="tx2">
              <a:lumMod val="25000"/>
              <a:lumOff val="75000"/>
            </a:schemeClr>
          </a:solidFill>
          <a:ln>
            <a:solidFill>
              <a:schemeClr val="tx2">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Summary</a:t>
            </a:r>
          </a:p>
        </p:txBody>
      </p:sp>
      <p:sp>
        <p:nvSpPr>
          <p:cNvPr id="9" name="Speech Bubble: Rectangle 8">
            <a:extLst>
              <a:ext uri="{FF2B5EF4-FFF2-40B4-BE49-F238E27FC236}">
                <a16:creationId xmlns:a16="http://schemas.microsoft.com/office/drawing/2014/main" id="{59C5D176-6DAA-4D98-B56C-21902ACB7013}"/>
              </a:ext>
            </a:extLst>
          </p:cNvPr>
          <p:cNvSpPr/>
          <p:nvPr/>
        </p:nvSpPr>
        <p:spPr bwMode="auto">
          <a:xfrm>
            <a:off x="3048001" y="5088963"/>
            <a:ext cx="1828800" cy="846699"/>
          </a:xfrm>
          <a:prstGeom prst="wedgeRectCallout">
            <a:avLst>
              <a:gd name="adj1" fmla="val -91908"/>
              <a:gd name="adj2" fmla="val -104893"/>
            </a:avLst>
          </a:prstGeom>
          <a:solidFill>
            <a:schemeClr val="tx2">
              <a:lumMod val="25000"/>
              <a:lumOff val="75000"/>
            </a:schemeClr>
          </a:solidFill>
          <a:ln>
            <a:solidFill>
              <a:schemeClr val="tx2">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Request waterfall</a:t>
            </a:r>
          </a:p>
        </p:txBody>
      </p:sp>
    </p:spTree>
    <p:extLst>
      <p:ext uri="{BB962C8B-B14F-4D97-AF65-F5344CB8AC3E}">
        <p14:creationId xmlns:p14="http://schemas.microsoft.com/office/powerpoint/2010/main" val="1375035114"/>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r>
              <a:rPr lang="en-US" dirty="0"/>
              <a:t>What to measure on the Client? (cont.)</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2000548"/>
          </a:xfrm>
        </p:spPr>
        <p:txBody>
          <a:bodyPr/>
          <a:lstStyle/>
          <a:p>
            <a:r>
              <a:rPr lang="en-US" sz="3200" dirty="0"/>
              <a:t>OS</a:t>
            </a:r>
          </a:p>
          <a:p>
            <a:pPr lvl="1">
              <a:spcAft>
                <a:spcPts val="600"/>
              </a:spcAft>
            </a:pPr>
            <a:r>
              <a:rPr lang="en-US" dirty="0"/>
              <a:t>Standard perfmon counters</a:t>
            </a:r>
          </a:p>
          <a:p>
            <a:pPr lvl="1">
              <a:spcAft>
                <a:spcPts val="600"/>
              </a:spcAft>
            </a:pPr>
            <a:r>
              <a:rPr lang="en-US" dirty="0"/>
              <a:t>General CPU utilization</a:t>
            </a:r>
          </a:p>
          <a:p>
            <a:pPr lvl="1">
              <a:spcAft>
                <a:spcPts val="600"/>
              </a:spcAft>
            </a:pPr>
            <a:r>
              <a:rPr lang="en-US" dirty="0"/>
              <a:t>General Memory utilization</a:t>
            </a:r>
          </a:p>
        </p:txBody>
      </p:sp>
    </p:spTree>
    <p:extLst>
      <p:ext uri="{BB962C8B-B14F-4D97-AF65-F5344CB8AC3E}">
        <p14:creationId xmlns:p14="http://schemas.microsoft.com/office/powerpoint/2010/main" val="3323039157"/>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DF89A1-FFA2-4E7C-A1A6-B57E8238325C}"/>
              </a:ext>
            </a:extLst>
          </p:cNvPr>
          <p:cNvSpPr>
            <a:spLocks noGrp="1"/>
          </p:cNvSpPr>
          <p:nvPr>
            <p:ph type="title"/>
          </p:nvPr>
        </p:nvSpPr>
        <p:spPr/>
        <p:txBody>
          <a:bodyPr/>
          <a:lstStyle/>
          <a:p>
            <a:r>
              <a:rPr lang="en-US" dirty="0"/>
              <a:t>What to measure on the Network?</a:t>
            </a:r>
          </a:p>
        </p:txBody>
      </p:sp>
      <p:sp>
        <p:nvSpPr>
          <p:cNvPr id="3" name="Text Placeholder 2">
            <a:extLst>
              <a:ext uri="{FF2B5EF4-FFF2-40B4-BE49-F238E27FC236}">
                <a16:creationId xmlns:a16="http://schemas.microsoft.com/office/drawing/2014/main" id="{F791285D-EDD6-42C7-9009-DB5A071D99CE}"/>
              </a:ext>
            </a:extLst>
          </p:cNvPr>
          <p:cNvSpPr>
            <a:spLocks noGrp="1"/>
          </p:cNvSpPr>
          <p:nvPr>
            <p:ph type="body" sz="quarter" idx="10"/>
          </p:nvPr>
        </p:nvSpPr>
        <p:spPr>
          <a:xfrm>
            <a:off x="274638" y="1212850"/>
            <a:ext cx="5943599" cy="4478149"/>
          </a:xfrm>
        </p:spPr>
        <p:txBody>
          <a:bodyPr/>
          <a:lstStyle/>
          <a:p>
            <a:r>
              <a:rPr lang="en-US" dirty="0"/>
              <a:t>Time to first byte</a:t>
            </a:r>
          </a:p>
          <a:p>
            <a:pPr lvl="1">
              <a:spcAft>
                <a:spcPts val="600"/>
              </a:spcAft>
            </a:pPr>
            <a:r>
              <a:rPr lang="en-US" dirty="0"/>
              <a:t>Not really network (everything other than client).</a:t>
            </a:r>
          </a:p>
          <a:p>
            <a:pPr lvl="1">
              <a:spcAft>
                <a:spcPts val="600"/>
              </a:spcAft>
            </a:pPr>
            <a:r>
              <a:rPr lang="en-US" dirty="0"/>
              <a:t>Still good to see if it is </a:t>
            </a:r>
            <a:br>
              <a:rPr lang="en-US" dirty="0"/>
            </a:br>
            <a:r>
              <a:rPr lang="en-US" dirty="0"/>
              <a:t>client or not.</a:t>
            </a:r>
          </a:p>
          <a:p>
            <a:r>
              <a:rPr lang="en-US" dirty="0"/>
              <a:t>Download times</a:t>
            </a:r>
          </a:p>
          <a:p>
            <a:pPr lvl="1">
              <a:spcAft>
                <a:spcPts val="600"/>
              </a:spcAft>
            </a:pPr>
            <a:r>
              <a:rPr lang="en-US" dirty="0"/>
              <a:t>For files.</a:t>
            </a:r>
          </a:p>
          <a:p>
            <a:pPr lvl="1">
              <a:spcAft>
                <a:spcPts val="600"/>
              </a:spcAft>
            </a:pPr>
            <a:r>
              <a:rPr lang="en-US" dirty="0"/>
              <a:t>Either file is too big </a:t>
            </a:r>
            <a:br>
              <a:rPr lang="en-US" dirty="0"/>
            </a:br>
            <a:r>
              <a:rPr lang="en-US" dirty="0"/>
              <a:t>(for example: ASPX) </a:t>
            </a:r>
            <a:br>
              <a:rPr lang="en-US" dirty="0"/>
            </a:br>
            <a:r>
              <a:rPr lang="en-US" dirty="0"/>
              <a:t>or slow network.</a:t>
            </a:r>
          </a:p>
        </p:txBody>
      </p:sp>
      <p:sp>
        <p:nvSpPr>
          <p:cNvPr id="4" name="Picture Placeholder 3">
            <a:extLst>
              <a:ext uri="{FF2B5EF4-FFF2-40B4-BE49-F238E27FC236}">
                <a16:creationId xmlns:a16="http://schemas.microsoft.com/office/drawing/2014/main" id="{A1912473-8435-44BC-BCF6-9183CAAC0E8E}"/>
              </a:ext>
            </a:extLst>
          </p:cNvPr>
          <p:cNvSpPr>
            <a:spLocks noGrp="1"/>
          </p:cNvSpPr>
          <p:nvPr>
            <p:ph type="pic" sz="quarter" idx="11"/>
          </p:nvPr>
        </p:nvSpPr>
        <p:spPr/>
      </p:sp>
      <p:pic>
        <p:nvPicPr>
          <p:cNvPr id="5" name="Picture 4">
            <a:extLst>
              <a:ext uri="{FF2B5EF4-FFF2-40B4-BE49-F238E27FC236}">
                <a16:creationId xmlns:a16="http://schemas.microsoft.com/office/drawing/2014/main" id="{3D9ADAC6-CE83-4EE8-B9B8-9AD6E228E859}"/>
              </a:ext>
            </a:extLst>
          </p:cNvPr>
          <p:cNvPicPr>
            <a:picLocks noChangeAspect="1"/>
          </p:cNvPicPr>
          <p:nvPr/>
        </p:nvPicPr>
        <p:blipFill>
          <a:blip r:embed="rId3"/>
          <a:stretch>
            <a:fillRect/>
          </a:stretch>
        </p:blipFill>
        <p:spPr>
          <a:xfrm>
            <a:off x="4084637" y="2730492"/>
            <a:ext cx="8077503" cy="3128970"/>
          </a:xfrm>
          <a:prstGeom prst="rect">
            <a:avLst/>
          </a:prstGeom>
        </p:spPr>
      </p:pic>
    </p:spTree>
    <p:extLst>
      <p:ext uri="{BB962C8B-B14F-4D97-AF65-F5344CB8AC3E}">
        <p14:creationId xmlns:p14="http://schemas.microsoft.com/office/powerpoint/2010/main" val="2184995908"/>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r>
              <a:rPr lang="en-US" dirty="0"/>
              <a:t>What to “measure” on the SPO servers?</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3434786"/>
          </a:xfrm>
        </p:spPr>
        <p:txBody>
          <a:bodyPr/>
          <a:lstStyle/>
          <a:p>
            <a:r>
              <a:rPr lang="en-US" sz="3200" dirty="0" err="1"/>
              <a:t>SPIISLatency</a:t>
            </a:r>
            <a:r>
              <a:rPr lang="en-US" sz="3200" dirty="0"/>
              <a:t> (</a:t>
            </a:r>
            <a:r>
              <a:rPr lang="en-US" sz="3200" dirty="0" err="1"/>
              <a:t>g_iisLatency</a:t>
            </a:r>
            <a:r>
              <a:rPr lang="en-US" sz="3200" dirty="0"/>
              <a:t>):</a:t>
            </a:r>
          </a:p>
          <a:p>
            <a:pPr lvl="1">
              <a:spcAft>
                <a:spcPts val="600"/>
              </a:spcAft>
            </a:pPr>
            <a:r>
              <a:rPr lang="en-US" dirty="0"/>
              <a:t>Time elapsed (</a:t>
            </a:r>
            <a:r>
              <a:rPr lang="en-US" dirty="0" err="1"/>
              <a:t>ms</a:t>
            </a:r>
            <a:r>
              <a:rPr lang="en-US" dirty="0"/>
              <a:t>) between the BEGIN_REQUEST event in the Internet Information Services (IIS) pipeline, and the creation of the </a:t>
            </a:r>
            <a:r>
              <a:rPr lang="en-US" dirty="0" err="1"/>
              <a:t>SPRequest</a:t>
            </a:r>
            <a:r>
              <a:rPr lang="en-US" dirty="0"/>
              <a:t>.</a:t>
            </a:r>
          </a:p>
          <a:p>
            <a:pPr lvl="1">
              <a:spcAft>
                <a:spcPts val="600"/>
              </a:spcAft>
            </a:pPr>
            <a:r>
              <a:rPr lang="en-US" dirty="0"/>
              <a:t>No threshold guideline.</a:t>
            </a:r>
          </a:p>
          <a:p>
            <a:pPr lvl="1">
              <a:spcAft>
                <a:spcPts val="600"/>
              </a:spcAft>
            </a:pPr>
            <a:r>
              <a:rPr lang="en-US" dirty="0"/>
              <a:t>Best is 0</a:t>
            </a:r>
          </a:p>
          <a:p>
            <a:pPr lvl="1">
              <a:spcAft>
                <a:spcPts val="600"/>
              </a:spcAft>
            </a:pPr>
            <a:r>
              <a:rPr lang="en-US" dirty="0"/>
              <a:t>No SLA.</a:t>
            </a:r>
          </a:p>
          <a:p>
            <a:endParaRPr lang="en-US" sz="3200" dirty="0"/>
          </a:p>
        </p:txBody>
      </p:sp>
    </p:spTree>
    <p:extLst>
      <p:ext uri="{BB962C8B-B14F-4D97-AF65-F5344CB8AC3E}">
        <p14:creationId xmlns:p14="http://schemas.microsoft.com/office/powerpoint/2010/main" val="3764427263"/>
      </p:ext>
    </p:extLst>
  </p:cSld>
  <p:clrMapOvr>
    <a:masterClrMapping/>
  </p:clrMapOvr>
  <p:transition>
    <p:fade/>
  </p:transition>
</p:sld>
</file>

<file path=ppt/theme/theme1.xml><?xml version="1.0" encoding="utf-8"?>
<a:theme xmlns:a="http://schemas.openxmlformats.org/drawingml/2006/main" name="Slide Order Example">
  <a:themeElements>
    <a:clrScheme name="Custom 8">
      <a:dk1>
        <a:srgbClr val="505050"/>
      </a:dk1>
      <a:lt1>
        <a:srgbClr val="FFFFFF"/>
      </a:lt1>
      <a:dk2>
        <a:srgbClr val="002050"/>
      </a:dk2>
      <a:lt2>
        <a:srgbClr val="00BCF2"/>
      </a:lt2>
      <a:accent1>
        <a:srgbClr val="002050"/>
      </a:accent1>
      <a:accent2>
        <a:srgbClr val="B4009E"/>
      </a:accent2>
      <a:accent3>
        <a:srgbClr val="0078D7"/>
      </a:accent3>
      <a:accent4>
        <a:srgbClr val="5C2D91"/>
      </a:accent4>
      <a:accent5>
        <a:srgbClr val="107C10"/>
      </a:accent5>
      <a:accent6>
        <a:srgbClr val="D83B0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odule template" id="{0F41D343-72B8-4F27-8EC4-8A2E56273551}" vid="{67D1FF83-C394-4E82-AEDF-1865860FD18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D83F9D5428100E458EE3E49AEB1890D3" ma:contentTypeVersion="10" ma:contentTypeDescription="Create a new document." ma:contentTypeScope="" ma:versionID="d1fc14dfa44414840a2be51c2b22cc34">
  <xsd:schema xmlns:xsd="http://www.w3.org/2001/XMLSchema" xmlns:xs="http://www.w3.org/2001/XMLSchema" xmlns:p="http://schemas.microsoft.com/office/2006/metadata/properties" xmlns:ns2="4454d237-2f1a-4a44-9593-c0a147297c82" xmlns:ns3="d9f541ca-7415-4df0-a6fe-7619333d4eec" targetNamespace="http://schemas.microsoft.com/office/2006/metadata/properties" ma:root="true" ma:fieldsID="209a78c2b81a7e6b7ad6abb6e07e5f76" ns2:_="" ns3:_="">
    <xsd:import namespace="4454d237-2f1a-4a44-9593-c0a147297c82"/>
    <xsd:import namespace="d9f541ca-7415-4df0-a6fe-7619333d4eec"/>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AutoTags" minOccurs="0"/>
                <xsd:element ref="ns2:MediaServiceOCR" minOccurs="0"/>
                <xsd:element ref="ns2:MediaServiceGenerationTime" minOccurs="0"/>
                <xsd:element ref="ns2:MediaServiceEventHashCode"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454d237-2f1a-4a44-9593-c0a147297c8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d9f541ca-7415-4df0-a6fe-7619333d4eec" elementFormDefault="qualified">
    <xsd:import namespace="http://schemas.microsoft.com/office/2006/documentManagement/types"/>
    <xsd:import namespace="http://schemas.microsoft.com/office/infopath/2007/PartnerControls"/>
    <xsd:element name="SharedWithUsers" ma:index="16"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EE4D768A-D691-4E6D-8529-A4CBA7815EF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454d237-2f1a-4a44-9593-c0a147297c82"/>
    <ds:schemaRef ds:uri="d9f541ca-7415-4df0-a6fe-7619333d4ee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990F116-B58F-4255-B05B-DA3808E0E5C6}">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WPLUS_Module template</Template>
  <TotalTime>529</TotalTime>
  <Words>851</Words>
  <Application>Microsoft Office PowerPoint</Application>
  <PresentationFormat>Custom</PresentationFormat>
  <Paragraphs>94</Paragraphs>
  <Slides>15</Slides>
  <Notes>9</Notes>
  <HiddenSlides>2</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Calibri Light</vt:lpstr>
      <vt:lpstr>Consolas</vt:lpstr>
      <vt:lpstr>Segoe UI</vt:lpstr>
      <vt:lpstr>Segoe UI Light</vt:lpstr>
      <vt:lpstr>Slide Order Example</vt:lpstr>
      <vt:lpstr>Performance measurement </vt:lpstr>
      <vt:lpstr>PowerPoint Presentation</vt:lpstr>
      <vt:lpstr>PowerPoint Presentation</vt:lpstr>
      <vt:lpstr>PowerPoint Presentation</vt:lpstr>
      <vt:lpstr>Lesson 2: Performance measurement</vt:lpstr>
      <vt:lpstr>What to measure on the Client?</vt:lpstr>
      <vt:lpstr>What to measure on the Client? (cont.)</vt:lpstr>
      <vt:lpstr>What to measure on the Network?</vt:lpstr>
      <vt:lpstr>What to “measure” on the SPO servers?</vt:lpstr>
      <vt:lpstr>What to “measure” on the SPO servers? (cont.)</vt:lpstr>
      <vt:lpstr>What to “measure” on the SPO servers? (cont.)</vt:lpstr>
      <vt:lpstr>PowerPoint Presentation</vt:lpstr>
      <vt:lpstr>PowerPoint Presentation</vt:lpstr>
      <vt:lpstr>Questions?</vt:lpstr>
      <vt:lpstr>PowerPoint Presentation</vt:lpstr>
    </vt:vector>
  </TitlesOfParts>
  <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&lt;&lt;Module Title&gt;&gt;</dc:title>
  <dc:subject>&lt;Speech title here&gt;</dc:subject>
  <dc:creator>Zsolt Illes</dc:creator>
  <cp:keywords>MSVID, Brand Guidelines, Branding, Visual Identity, grid</cp:keywords>
  <dc:description>Template: Maryfj_x000d_
Formatting: _x000d_
Audience Type:</dc:description>
  <cp:lastModifiedBy>Zsolt Illes</cp:lastModifiedBy>
  <cp:revision>5</cp:revision>
  <dcterms:created xsi:type="dcterms:W3CDTF">2019-12-16T05:33:16Z</dcterms:created>
  <dcterms:modified xsi:type="dcterms:W3CDTF">2019-12-17T07:54:37Z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0x010100D83F9D5428100E458EE3E49AEB1890D3</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_dlc_DocIdItemGuid">
    <vt:lpwstr>2754a9ec-6a22-4e27-a734-760aaf672757</vt:lpwstr>
  </property>
  <property fmtid="{D5CDD505-2E9C-101B-9397-08002B2CF9AE}" pid="12" name="MSIP_Label_f42aa342-8706-4288-bd11-ebb85995028c_Enabled">
    <vt:lpwstr>True</vt:lpwstr>
  </property>
  <property fmtid="{D5CDD505-2E9C-101B-9397-08002B2CF9AE}" pid="13" name="MSIP_Label_f42aa342-8706-4288-bd11-ebb85995028c_SiteId">
    <vt:lpwstr>72f988bf-86f1-41af-91ab-2d7cd011db47</vt:lpwstr>
  </property>
  <property fmtid="{D5CDD505-2E9C-101B-9397-08002B2CF9AE}" pid="14" name="MSIP_Label_f42aa342-8706-4288-bd11-ebb85995028c_Ref">
    <vt:lpwstr>https://api.informationprotection.azure.com/api/72f988bf-86f1-41af-91ab-2d7cd011db47</vt:lpwstr>
  </property>
  <property fmtid="{D5CDD505-2E9C-101B-9397-08002B2CF9AE}" pid="15" name="MSIP_Label_f42aa342-8706-4288-bd11-ebb85995028c_SetDate">
    <vt:lpwstr>2017-10-04T13:15:56.0607831-07:00</vt:lpwstr>
  </property>
  <property fmtid="{D5CDD505-2E9C-101B-9397-08002B2CF9AE}" pid="16" name="MSIP_Label_f42aa342-8706-4288-bd11-ebb85995028c_Name">
    <vt:lpwstr>General</vt:lpwstr>
  </property>
  <property fmtid="{D5CDD505-2E9C-101B-9397-08002B2CF9AE}" pid="17" name="MSIP_Label_f42aa342-8706-4288-bd11-ebb85995028c_Extended_MSFT_Method">
    <vt:lpwstr>Automatic</vt:lpwstr>
  </property>
  <property fmtid="{D5CDD505-2E9C-101B-9397-08002B2CF9AE}" pid="18" name="Sensitivity">
    <vt:lpwstr>General</vt:lpwstr>
  </property>
</Properties>
</file>

<file path=docProps/thumbnail.jpeg>
</file>